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8"/>
  </p:notesMasterIdLst>
  <p:sldIdLst>
    <p:sldId id="288" r:id="rId2"/>
    <p:sldId id="290" r:id="rId3"/>
    <p:sldId id="289" r:id="rId4"/>
    <p:sldId id="276" r:id="rId5"/>
    <p:sldId id="275" r:id="rId6"/>
    <p:sldId id="278" r:id="rId7"/>
    <p:sldId id="277" r:id="rId8"/>
    <p:sldId id="279" r:id="rId9"/>
    <p:sldId id="280" r:id="rId10"/>
    <p:sldId id="270" r:id="rId11"/>
    <p:sldId id="282" r:id="rId12"/>
    <p:sldId id="283" r:id="rId13"/>
    <p:sldId id="285" r:id="rId14"/>
    <p:sldId id="284" r:id="rId15"/>
    <p:sldId id="286" r:id="rId16"/>
    <p:sldId id="287"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06" autoAdjust="0"/>
    <p:restoredTop sz="94660"/>
  </p:normalViewPr>
  <p:slideViewPr>
    <p:cSldViewPr>
      <p:cViewPr varScale="1">
        <p:scale>
          <a:sx n="69" d="100"/>
          <a:sy n="69" d="100"/>
        </p:scale>
        <p:origin x="-1338"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BA685A-63CE-4A00-AEF4-2621F4BA5FB3}" type="datetimeFigureOut">
              <a:rPr lang="en-US" smtClean="0"/>
              <a:t>6/27/2020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1DC580-486B-4CDB-8BC2-DCAAB03D578A}" type="slidenum">
              <a:rPr lang="en-US" smtClean="0"/>
              <a:t>‹#›</a:t>
            </a:fld>
            <a:endParaRPr lang="en-US"/>
          </a:p>
        </p:txBody>
      </p:sp>
    </p:spTree>
    <p:extLst>
      <p:ext uri="{BB962C8B-B14F-4D97-AF65-F5344CB8AC3E}">
        <p14:creationId xmlns:p14="http://schemas.microsoft.com/office/powerpoint/2010/main" val="1123846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E4CEE9C-7577-4FCC-B33E-7F0F465A0D89}" type="datetimeFigureOut">
              <a:rPr lang="en-US" smtClean="0"/>
              <a:t>6/27/2020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4CEE9C-7577-4FCC-B33E-7F0F465A0D89}" type="datetimeFigureOut">
              <a:rPr lang="en-US" smtClean="0"/>
              <a:t>6/27/2020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E4CEE9C-7577-4FCC-B33E-7F0F465A0D89}" type="datetimeFigureOut">
              <a:rPr lang="en-US" smtClean="0"/>
              <a:t>6/27/2020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E4CEE9C-7577-4FCC-B33E-7F0F465A0D89}" type="datetimeFigureOut">
              <a:rPr lang="en-US" smtClean="0"/>
              <a:t>6/27/2020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E4CEE9C-7577-4FCC-B33E-7F0F465A0D89}" type="datetimeFigureOut">
              <a:rPr lang="en-US" smtClean="0"/>
              <a:t>6/27/2020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E4CEE9C-7577-4FCC-B33E-7F0F465A0D89}" type="datetimeFigureOut">
              <a:rPr lang="en-US" smtClean="0"/>
              <a:t>6/27/2020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4CEE9C-7577-4FCC-B33E-7F0F465A0D89}" type="datetimeFigureOut">
              <a:rPr lang="en-US" smtClean="0"/>
              <a:t>6/27/2020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E4CEE9C-7577-4FCC-B33E-7F0F465A0D89}" type="datetimeFigureOut">
              <a:rPr lang="en-US" smtClean="0"/>
              <a:t>6/27/2020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E4CEE9C-7577-4FCC-B33E-7F0F465A0D89}" type="datetimeFigureOut">
              <a:rPr lang="en-US" smtClean="0"/>
              <a:t>6/27/2020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4F6EAB23-7F7F-4E44-8817-3E284E848026}"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4CEE9C-7577-4FCC-B33E-7F0F465A0D89}" type="datetimeFigureOut">
              <a:rPr lang="en-US" smtClean="0"/>
              <a:t>6/27/2020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4CEE9C-7577-4FCC-B33E-7F0F465A0D89}" type="datetimeFigureOut">
              <a:rPr lang="en-US" smtClean="0"/>
              <a:t>6/27/2020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E4CEE9C-7577-4FCC-B33E-7F0F465A0D89}" type="datetimeFigureOut">
              <a:rPr lang="en-US" smtClean="0"/>
              <a:t>6/27/2020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F6EAB23-7F7F-4E44-8817-3E284E848026}"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28600" y="304800"/>
            <a:ext cx="8610600" cy="6172200"/>
          </a:xfrm>
        </p:spPr>
        <p:txBody>
          <a:bodyPr>
            <a:normAutofit lnSpcReduction="10000"/>
          </a:bodyPr>
          <a:lstStyle/>
          <a:p>
            <a:pPr marL="0" indent="0" algn="ctr">
              <a:buNone/>
            </a:pPr>
            <a:r>
              <a:rPr lang="en-US" sz="2400" dirty="0" smtClean="0"/>
              <a:t>TRƯỜNG CAO ĐẲNG LÝ TỰ  TRỌNG</a:t>
            </a:r>
          </a:p>
          <a:p>
            <a:pPr marL="0" indent="0" algn="ctr">
              <a:buNone/>
            </a:pPr>
            <a:r>
              <a:rPr lang="en-US" sz="2400" b="1" dirty="0" smtClean="0"/>
              <a:t>KHOA CÔNG NGHỆ THÔNG TIN</a:t>
            </a:r>
          </a:p>
          <a:p>
            <a:pPr marL="0" indent="0" algn="ctr">
              <a:buNone/>
            </a:pPr>
            <a:endParaRPr lang="en-US" b="1" dirty="0" smtClean="0"/>
          </a:p>
          <a:p>
            <a:pPr marL="0" indent="0" algn="ctr">
              <a:buNone/>
            </a:pPr>
            <a:endParaRPr lang="en-US" sz="2800" b="1" dirty="0" smtClean="0"/>
          </a:p>
          <a:p>
            <a:pPr marL="0" indent="0" algn="ctr">
              <a:buNone/>
            </a:pPr>
            <a:r>
              <a:rPr lang="en-US" sz="2800" b="1" dirty="0" smtClean="0"/>
              <a:t>HỘI THẢO KHOA HỌC</a:t>
            </a:r>
            <a:r>
              <a:rPr lang="en-US" sz="2800" b="1" dirty="0" smtClean="0"/>
              <a:t> </a:t>
            </a:r>
          </a:p>
          <a:p>
            <a:pPr marL="0" indent="0" algn="ctr">
              <a:buNone/>
            </a:pPr>
            <a:endParaRPr lang="en-US" sz="2800" b="1" dirty="0" smtClean="0"/>
          </a:p>
          <a:p>
            <a:pPr algn="ctr"/>
            <a:r>
              <a:rPr lang="vi-VN" b="1" dirty="0">
                <a:solidFill>
                  <a:srgbClr val="FFC000"/>
                </a:solidFill>
              </a:rPr>
              <a:t>ĐỔI MỚI PHƯƠNG PHÁP GIẢNG DẠY, ỨNG DỤNG </a:t>
            </a:r>
          </a:p>
          <a:p>
            <a:pPr algn="ctr"/>
            <a:r>
              <a:rPr lang="vi-VN" b="1" dirty="0">
                <a:solidFill>
                  <a:srgbClr val="FFC000"/>
                </a:solidFill>
              </a:rPr>
              <a:t>CÔNG NGHỆ THÔNG TIN NHẰM ĐÁP ỨNG </a:t>
            </a:r>
          </a:p>
          <a:p>
            <a:pPr algn="ctr"/>
            <a:r>
              <a:rPr lang="vi-VN" b="1" dirty="0">
                <a:solidFill>
                  <a:srgbClr val="FFC000"/>
                </a:solidFill>
              </a:rPr>
              <a:t>VIỆC CHUYỂN ĐỔI MÔ HÌNH ĐÀO TẠO </a:t>
            </a:r>
          </a:p>
          <a:p>
            <a:pPr algn="ctr"/>
            <a:r>
              <a:rPr lang="vi-VN" b="1" dirty="0">
                <a:solidFill>
                  <a:srgbClr val="FFC000"/>
                </a:solidFill>
              </a:rPr>
              <a:t>CHẤT LƯỢNG CAO Ở NHÀ TRƯỜNG THÔNG MINH </a:t>
            </a:r>
          </a:p>
          <a:p>
            <a:pPr algn="ctr"/>
            <a:r>
              <a:rPr lang="vi-VN" b="1" dirty="0">
                <a:solidFill>
                  <a:srgbClr val="FFC000"/>
                </a:solidFill>
              </a:rPr>
              <a:t>TRONG BỐI CẢNH CÁCH MẠNG CÔNG NGHIỆP 4.0</a:t>
            </a:r>
          </a:p>
          <a:p>
            <a:pPr algn="ctr"/>
            <a:endParaRPr lang="en-US" b="1" dirty="0" smtClean="0">
              <a:solidFill>
                <a:srgbClr val="FFC000"/>
              </a:solidFill>
            </a:endParaRPr>
          </a:p>
          <a:p>
            <a:pPr algn="ctr"/>
            <a:endParaRPr lang="en-US" b="1" dirty="0" smtClean="0">
              <a:solidFill>
                <a:srgbClr val="FFC000"/>
              </a:solidFill>
            </a:endParaRPr>
          </a:p>
          <a:p>
            <a:pPr algn="ctr"/>
            <a:r>
              <a:rPr lang="en-US" b="1" dirty="0"/>
              <a:t>TP. HCM, </a:t>
            </a:r>
            <a:r>
              <a:rPr lang="en-US" b="1" dirty="0" err="1"/>
              <a:t>Tháng</a:t>
            </a:r>
            <a:r>
              <a:rPr lang="en-US" b="1" dirty="0"/>
              <a:t> 6/2020</a:t>
            </a:r>
            <a:endParaRPr lang="en-US" b="1" dirty="0"/>
          </a:p>
          <a:p>
            <a:pPr algn="ctr"/>
            <a:endParaRPr lang="en-US" b="1" dirty="0" smtClean="0">
              <a:solidFill>
                <a:srgbClr val="0070C0"/>
              </a:solidFill>
            </a:endParaRPr>
          </a:p>
          <a:p>
            <a:pPr algn="ctr"/>
            <a:endParaRPr lang="en-US" b="1" dirty="0">
              <a:solidFill>
                <a:srgbClr val="0070C0"/>
              </a:solidFill>
            </a:endParaRPr>
          </a:p>
          <a:p>
            <a:pPr algn="ctr"/>
            <a:endParaRPr lang="en-US" sz="2000" b="1" dirty="0"/>
          </a:p>
          <a:p>
            <a:pPr algn="ctr"/>
            <a:endParaRPr lang="en-US" b="1" dirty="0">
              <a:solidFill>
                <a:srgbClr val="0070C0"/>
              </a:solidFill>
            </a:endParaRPr>
          </a:p>
        </p:txBody>
      </p:sp>
      <p:pic>
        <p:nvPicPr>
          <p:cNvPr id="6"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181100"/>
            <a:ext cx="1276350" cy="361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4584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295400"/>
            <a:ext cx="8229600" cy="5181600"/>
          </a:xfrm>
        </p:spPr>
        <p:txBody>
          <a:bodyPr>
            <a:normAutofit lnSpcReduction="10000"/>
          </a:bodyPr>
          <a:lstStyle/>
          <a:p>
            <a:pPr algn="ctr"/>
            <a:endParaRPr lang="en-US" b="1" dirty="0" smtClean="0">
              <a:solidFill>
                <a:srgbClr val="0070C0"/>
              </a:solidFill>
            </a:endParaRPr>
          </a:p>
          <a:p>
            <a:pPr algn="ctr"/>
            <a:r>
              <a:rPr lang="vi-VN" b="1" dirty="0" smtClean="0">
                <a:solidFill>
                  <a:srgbClr val="FFC000"/>
                </a:solidFill>
              </a:rPr>
              <a:t>VẬN </a:t>
            </a:r>
            <a:r>
              <a:rPr lang="vi-VN" b="1" dirty="0">
                <a:solidFill>
                  <a:srgbClr val="FFC000"/>
                </a:solidFill>
              </a:rPr>
              <a:t>DỤNG PHƯƠNG PHÁP DẠY HỌC TIẾP </a:t>
            </a:r>
            <a:r>
              <a:rPr lang="vi-VN" b="1" dirty="0" smtClean="0">
                <a:solidFill>
                  <a:srgbClr val="FFC000"/>
                </a:solidFill>
              </a:rPr>
              <a:t>CẬN PHÁT TRIỂN NĂNG LỰC VỚI CÁC MÔN CƠ SỞ NGÀNH CÔNG NGHỆ THÔNG TIN TRONG BỐI CẢNH CÁCH MẠNG CÔNG NGHIỆP 4.0</a:t>
            </a:r>
            <a:endParaRPr lang="en-US" b="1" dirty="0" smtClean="0">
              <a:solidFill>
                <a:srgbClr val="FFC000"/>
              </a:solidFill>
            </a:endParaRPr>
          </a:p>
          <a:p>
            <a:pPr algn="ctr"/>
            <a:endParaRPr lang="en-US" b="1" dirty="0">
              <a:solidFill>
                <a:srgbClr val="0070C0"/>
              </a:solidFill>
            </a:endParaRPr>
          </a:p>
          <a:p>
            <a:pPr algn="ctr"/>
            <a:endParaRPr lang="en-US" b="1" dirty="0" smtClean="0">
              <a:solidFill>
                <a:srgbClr val="0070C0"/>
              </a:solidFill>
            </a:endParaRPr>
          </a:p>
          <a:p>
            <a:pPr algn="ctr"/>
            <a:endParaRPr lang="en-US" b="1" dirty="0">
              <a:solidFill>
                <a:srgbClr val="0070C0"/>
              </a:solidFill>
            </a:endParaRPr>
          </a:p>
          <a:p>
            <a:pPr algn="ctr"/>
            <a:r>
              <a:rPr lang="en-US" b="1" dirty="0" err="1"/>
              <a:t>Giảng</a:t>
            </a:r>
            <a:r>
              <a:rPr lang="en-US" b="1" dirty="0"/>
              <a:t> </a:t>
            </a:r>
            <a:r>
              <a:rPr lang="en-US" b="1" dirty="0" err="1"/>
              <a:t>viên</a:t>
            </a:r>
            <a:r>
              <a:rPr lang="en-US" b="1" dirty="0"/>
              <a:t> </a:t>
            </a:r>
            <a:r>
              <a:rPr lang="en-US" b="1" dirty="0" err="1"/>
              <a:t>báo</a:t>
            </a:r>
            <a:r>
              <a:rPr lang="en-US" b="1" dirty="0"/>
              <a:t> </a:t>
            </a:r>
            <a:r>
              <a:rPr lang="en-US" b="1" dirty="0" err="1"/>
              <a:t>cáo</a:t>
            </a:r>
            <a:r>
              <a:rPr lang="en-US" b="1" dirty="0"/>
              <a:t>: Nguyễn </a:t>
            </a:r>
            <a:r>
              <a:rPr lang="en-US" b="1" dirty="0" err="1"/>
              <a:t>Vân</a:t>
            </a:r>
            <a:r>
              <a:rPr lang="en-US" b="1" dirty="0"/>
              <a:t> </a:t>
            </a:r>
            <a:r>
              <a:rPr lang="en-US" b="1" dirty="0" err="1"/>
              <a:t>Giang</a:t>
            </a:r>
            <a:endParaRPr lang="en-US" b="1" dirty="0"/>
          </a:p>
          <a:p>
            <a:pPr algn="ctr"/>
            <a:r>
              <a:rPr lang="en-US" b="1" dirty="0" err="1"/>
              <a:t>Khoa</a:t>
            </a:r>
            <a:r>
              <a:rPr lang="en-US" b="1" dirty="0"/>
              <a:t> </a:t>
            </a:r>
            <a:r>
              <a:rPr lang="en-US" b="1" dirty="0" smtClean="0"/>
              <a:t>CNTT</a:t>
            </a:r>
          </a:p>
          <a:p>
            <a:pPr algn="ctr"/>
            <a:endParaRPr lang="en-US" sz="2000" b="1" dirty="0"/>
          </a:p>
          <a:p>
            <a:pPr algn="ctr"/>
            <a:r>
              <a:rPr lang="en-US" sz="2000" b="1" dirty="0" smtClean="0"/>
              <a:t>TP</a:t>
            </a:r>
            <a:r>
              <a:rPr lang="en-US" sz="2000" b="1" dirty="0"/>
              <a:t>. HCM </a:t>
            </a:r>
            <a:r>
              <a:rPr lang="en-US" sz="2000" b="1" dirty="0" err="1" smtClean="0"/>
              <a:t>Tháng</a:t>
            </a:r>
            <a:r>
              <a:rPr lang="en-US" sz="2000" b="1" dirty="0" smtClean="0"/>
              <a:t> </a:t>
            </a:r>
            <a:r>
              <a:rPr lang="en-US" sz="2000" b="1" dirty="0"/>
              <a:t>06/2020</a:t>
            </a:r>
          </a:p>
          <a:p>
            <a:pPr algn="ctr"/>
            <a:endParaRPr lang="en-US" b="1" dirty="0">
              <a:solidFill>
                <a:srgbClr val="0070C0"/>
              </a:solidFill>
            </a:endParaRPr>
          </a:p>
        </p:txBody>
      </p:sp>
      <p:pic>
        <p:nvPicPr>
          <p:cNvPr id="6"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62400" y="864177"/>
            <a:ext cx="1276350" cy="361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23673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8229600" cy="685800"/>
          </a:xfrm>
        </p:spPr>
        <p:txBody>
          <a:bodyPr>
            <a:normAutofit fontScale="90000"/>
          </a:bodyPr>
          <a:lstStyle/>
          <a:p>
            <a:r>
              <a:rPr lang="en-US" sz="2400" b="1" dirty="0">
                <a:solidFill>
                  <a:srgbClr val="FFC000"/>
                </a:solidFill>
                <a:latin typeface="Arial" pitchFamily="34" charset="0"/>
                <a:cs typeface="Arial" pitchFamily="34" charset="0"/>
              </a:rPr>
              <a:t>I. KHÁI NIỆM DẠY </a:t>
            </a:r>
            <a:r>
              <a:rPr lang="en-US" sz="2400" b="1" dirty="0" smtClean="0">
                <a:solidFill>
                  <a:srgbClr val="FFC000"/>
                </a:solidFill>
                <a:latin typeface="Arial" pitchFamily="34" charset="0"/>
                <a:cs typeface="Arial" pitchFamily="34" charset="0"/>
              </a:rPr>
              <a:t>HỌC TIẾP CẬN PHÁT TRIỂN NĂNG LỰC </a:t>
            </a:r>
            <a:r>
              <a:rPr lang="en-US" sz="2700" dirty="0" smtClean="0">
                <a:solidFill>
                  <a:srgbClr val="FFC000"/>
                </a:solidFill>
                <a:latin typeface="Arial" pitchFamily="34" charset="0"/>
                <a:cs typeface="Arial" pitchFamily="34" charset="0"/>
              </a:rPr>
              <a:t/>
            </a:r>
            <a:br>
              <a:rPr lang="en-US" sz="2700" dirty="0" smtClean="0">
                <a:solidFill>
                  <a:srgbClr val="FFC000"/>
                </a:solidFill>
                <a:latin typeface="Arial" pitchFamily="34" charset="0"/>
                <a:cs typeface="Arial" pitchFamily="34" charset="0"/>
              </a:rPr>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457200" y="1371600"/>
            <a:ext cx="8229600" cy="4953000"/>
          </a:xfrm>
        </p:spPr>
        <p:txBody>
          <a:bodyPr>
            <a:normAutofit/>
          </a:bodyPr>
          <a:lstStyle/>
          <a:p>
            <a:pPr algn="just">
              <a:buFontTx/>
              <a:buChar char="-"/>
            </a:pPr>
            <a:r>
              <a:rPr lang="en-US" sz="2400" dirty="0" err="1" smtClean="0">
                <a:latin typeface="Arial" pitchFamily="34" charset="0"/>
                <a:cs typeface="Arial" pitchFamily="34" charset="0"/>
              </a:rPr>
              <a:t>Lấy</a:t>
            </a:r>
            <a:r>
              <a:rPr lang="en-US" sz="2400" dirty="0" smtClean="0">
                <a:latin typeface="Arial" pitchFamily="34" charset="0"/>
                <a:cs typeface="Arial" pitchFamily="34" charset="0"/>
              </a:rPr>
              <a:t> </a:t>
            </a:r>
            <a:r>
              <a:rPr lang="en-US" sz="2400" dirty="0" err="1">
                <a:latin typeface="Arial" pitchFamily="34" charset="0"/>
                <a:cs typeface="Arial" pitchFamily="34" charset="0"/>
              </a:rPr>
              <a:t>người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làm</a:t>
            </a:r>
            <a:r>
              <a:rPr lang="en-US" sz="2400" dirty="0">
                <a:latin typeface="Arial" pitchFamily="34" charset="0"/>
                <a:cs typeface="Arial" pitchFamily="34" charset="0"/>
              </a:rPr>
              <a:t> </a:t>
            </a:r>
            <a:r>
              <a:rPr lang="en-US" sz="2400" dirty="0" err="1">
                <a:latin typeface="Arial" pitchFamily="34" charset="0"/>
                <a:cs typeface="Arial" pitchFamily="34" charset="0"/>
              </a:rPr>
              <a:t>trung</a:t>
            </a:r>
            <a:r>
              <a:rPr lang="en-US" sz="2400" dirty="0">
                <a:latin typeface="Arial" pitchFamily="34" charset="0"/>
                <a:cs typeface="Arial" pitchFamily="34" charset="0"/>
              </a:rPr>
              <a:t> </a:t>
            </a:r>
            <a:r>
              <a:rPr lang="en-US" sz="2400" dirty="0" err="1" smtClean="0">
                <a:latin typeface="Arial" pitchFamily="34" charset="0"/>
                <a:cs typeface="Arial" pitchFamily="34" charset="0"/>
              </a:rPr>
              <a:t>tâm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dạy</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theo</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năng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lực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của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từng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đối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tượng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người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a:t>
            </a:r>
          </a:p>
          <a:p>
            <a:pPr algn="just">
              <a:buFontTx/>
              <a:buChar char="-"/>
            </a:pPr>
            <a:r>
              <a:rPr lang="en-US" sz="2400" dirty="0" err="1" smtClean="0">
                <a:latin typeface="Arial" pitchFamily="34" charset="0"/>
                <a:cs typeface="Arial" pitchFamily="34" charset="0"/>
              </a:rPr>
              <a:t>Tạo</a:t>
            </a:r>
            <a:r>
              <a:rPr lang="en-US" sz="2400" dirty="0" smtClean="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tình</a:t>
            </a:r>
            <a:r>
              <a:rPr lang="en-US" sz="2400" dirty="0">
                <a:latin typeface="Arial" pitchFamily="34" charset="0"/>
                <a:cs typeface="Arial" pitchFamily="34" charset="0"/>
              </a:rPr>
              <a:t> </a:t>
            </a:r>
            <a:r>
              <a:rPr lang="en-US" sz="2400" dirty="0" err="1">
                <a:latin typeface="Arial" pitchFamily="34" charset="0"/>
                <a:cs typeface="Arial" pitchFamily="34" charset="0"/>
              </a:rPr>
              <a:t>huống</a:t>
            </a:r>
            <a:r>
              <a:rPr lang="en-US" sz="2400" dirty="0">
                <a:latin typeface="Arial" pitchFamily="34" charset="0"/>
                <a:cs typeface="Arial" pitchFamily="34" charset="0"/>
              </a:rPr>
              <a:t> </a:t>
            </a:r>
            <a:r>
              <a:rPr lang="en-US" sz="2400" dirty="0" err="1" smtClean="0">
                <a:latin typeface="Arial" pitchFamily="34" charset="0"/>
                <a:cs typeface="Arial" pitchFamily="34" charset="0"/>
              </a:rPr>
              <a:t>vận</a:t>
            </a:r>
            <a:r>
              <a:rPr lang="en-US" sz="2400" dirty="0" smtClean="0">
                <a:latin typeface="Arial" pitchFamily="34" charset="0"/>
                <a:cs typeface="Arial" pitchFamily="34" charset="0"/>
              </a:rPr>
              <a:t> </a:t>
            </a:r>
            <a:r>
              <a:rPr lang="en-US" sz="2400" dirty="0" err="1">
                <a:latin typeface="Arial" pitchFamily="34" charset="0"/>
                <a:cs typeface="Arial" pitchFamily="34" charset="0"/>
              </a:rPr>
              <a:t>dụng</a:t>
            </a:r>
            <a:r>
              <a:rPr lang="en-US" sz="2400" dirty="0">
                <a:latin typeface="Arial" pitchFamily="34" charset="0"/>
                <a:cs typeface="Arial" pitchFamily="34" charset="0"/>
              </a:rPr>
              <a:t> </a:t>
            </a:r>
            <a:r>
              <a:rPr lang="en-US" sz="2400" dirty="0" err="1">
                <a:latin typeface="Arial" pitchFamily="34" charset="0"/>
                <a:cs typeface="Arial" pitchFamily="34" charset="0"/>
              </a:rPr>
              <a:t>kiến</a:t>
            </a:r>
            <a:r>
              <a:rPr lang="en-US" sz="2400" dirty="0">
                <a:latin typeface="Arial" pitchFamily="34" charset="0"/>
                <a:cs typeface="Arial" pitchFamily="34" charset="0"/>
              </a:rPr>
              <a:t> </a:t>
            </a:r>
            <a:r>
              <a:rPr lang="en-US" sz="2400" dirty="0" err="1">
                <a:latin typeface="Arial" pitchFamily="34" charset="0"/>
                <a:cs typeface="Arial" pitchFamily="34" charset="0"/>
              </a:rPr>
              <a:t>thức</a:t>
            </a:r>
            <a:r>
              <a:rPr lang="en-US" sz="2400" dirty="0">
                <a:latin typeface="Arial" pitchFamily="34" charset="0"/>
                <a:cs typeface="Arial" pitchFamily="34" charset="0"/>
              </a:rPr>
              <a:t>, </a:t>
            </a:r>
            <a:r>
              <a:rPr lang="en-US" sz="2400" dirty="0" err="1">
                <a:latin typeface="Arial" pitchFamily="34" charset="0"/>
                <a:cs typeface="Arial" pitchFamily="34" charset="0"/>
              </a:rPr>
              <a:t>kỹ</a:t>
            </a:r>
            <a:r>
              <a:rPr lang="en-US" sz="2400" dirty="0">
                <a:latin typeface="Arial" pitchFamily="34" charset="0"/>
                <a:cs typeface="Arial" pitchFamily="34" charset="0"/>
              </a:rPr>
              <a:t> </a:t>
            </a:r>
            <a:r>
              <a:rPr lang="en-US" sz="2400" dirty="0" err="1">
                <a:latin typeface="Arial" pitchFamily="34" charset="0"/>
                <a:cs typeface="Arial" pitchFamily="34" charset="0"/>
              </a:rPr>
              <a:t>năng</a:t>
            </a:r>
            <a:r>
              <a:rPr lang="en-US" sz="2400" dirty="0">
                <a:latin typeface="Arial" pitchFamily="34" charset="0"/>
                <a:cs typeface="Arial" pitchFamily="34" charset="0"/>
              </a:rPr>
              <a:t> </a:t>
            </a:r>
            <a:r>
              <a:rPr lang="en-US" sz="2400" dirty="0" err="1" smtClean="0">
                <a:latin typeface="Arial" pitchFamily="34" charset="0"/>
                <a:cs typeface="Arial" pitchFamily="34" charset="0"/>
              </a:rPr>
              <a:t>đã</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lĩnh</a:t>
            </a:r>
            <a:r>
              <a:rPr lang="en-US" sz="2400" dirty="0" smtClean="0">
                <a:latin typeface="Arial" pitchFamily="34" charset="0"/>
                <a:cs typeface="Arial" pitchFamily="34" charset="0"/>
              </a:rPr>
              <a:t> </a:t>
            </a:r>
            <a:r>
              <a:rPr lang="en-US" sz="2400" dirty="0" err="1">
                <a:latin typeface="Arial" pitchFamily="34" charset="0"/>
                <a:cs typeface="Arial" pitchFamily="34" charset="0"/>
              </a:rPr>
              <a:t>hội</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vào</a:t>
            </a:r>
            <a:r>
              <a:rPr lang="en-US" sz="2400" dirty="0">
                <a:latin typeface="Arial" pitchFamily="34" charset="0"/>
                <a:cs typeface="Arial" pitchFamily="34" charset="0"/>
              </a:rPr>
              <a:t> </a:t>
            </a:r>
            <a:r>
              <a:rPr lang="en-US" sz="2400" dirty="0" err="1">
                <a:latin typeface="Arial" pitchFamily="34" charset="0"/>
                <a:cs typeface="Arial" pitchFamily="34" charset="0"/>
              </a:rPr>
              <a:t>việc</a:t>
            </a:r>
            <a:r>
              <a:rPr lang="en-US" sz="2400" dirty="0">
                <a:latin typeface="Arial" pitchFamily="34" charset="0"/>
                <a:cs typeface="Arial" pitchFamily="34" charset="0"/>
              </a:rPr>
              <a:t>  </a:t>
            </a:r>
            <a:r>
              <a:rPr lang="en-US" sz="2400" dirty="0" err="1">
                <a:latin typeface="Arial" pitchFamily="34" charset="0"/>
                <a:cs typeface="Arial" pitchFamily="34" charset="0"/>
              </a:rPr>
              <a:t>giải</a:t>
            </a:r>
            <a:r>
              <a:rPr lang="en-US" sz="2400" dirty="0">
                <a:latin typeface="Arial" pitchFamily="34" charset="0"/>
                <a:cs typeface="Arial" pitchFamily="34" charset="0"/>
              </a:rPr>
              <a:t> </a:t>
            </a:r>
            <a:r>
              <a:rPr lang="en-US" sz="2400" dirty="0" err="1">
                <a:latin typeface="Arial" pitchFamily="34" charset="0"/>
                <a:cs typeface="Arial" pitchFamily="34" charset="0"/>
              </a:rPr>
              <a:t>quyết</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vấn</a:t>
            </a:r>
            <a:r>
              <a:rPr lang="en-US" sz="2400" dirty="0">
                <a:latin typeface="Arial" pitchFamily="34" charset="0"/>
                <a:cs typeface="Arial" pitchFamily="34" charset="0"/>
              </a:rPr>
              <a:t> </a:t>
            </a:r>
            <a:r>
              <a:rPr lang="en-US" sz="2400" dirty="0" err="1">
                <a:latin typeface="Arial" pitchFamily="34" charset="0"/>
                <a:cs typeface="Arial" pitchFamily="34" charset="0"/>
              </a:rPr>
              <a:t>đề</a:t>
            </a:r>
            <a:r>
              <a:rPr lang="en-US" sz="2400" dirty="0">
                <a:latin typeface="Arial" pitchFamily="34" charset="0"/>
                <a:cs typeface="Arial" pitchFamily="34" charset="0"/>
              </a:rPr>
              <a:t> </a:t>
            </a:r>
            <a:r>
              <a:rPr lang="en-US" sz="2400" dirty="0" err="1">
                <a:latin typeface="Arial" pitchFamily="34" charset="0"/>
                <a:cs typeface="Arial" pitchFamily="34" charset="0"/>
              </a:rPr>
              <a:t>trong</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smtClean="0">
                <a:latin typeface="Arial" pitchFamily="34" charset="0"/>
                <a:cs typeface="Arial" pitchFamily="34" charset="0"/>
              </a:rPr>
              <a:t>tế</a:t>
            </a:r>
            <a:r>
              <a:rPr lang="en-US" sz="2400" dirty="0" smtClean="0">
                <a:latin typeface="Arial" pitchFamily="34" charset="0"/>
                <a:cs typeface="Arial" pitchFamily="34" charset="0"/>
              </a:rPr>
              <a:t>. </a:t>
            </a:r>
            <a:endParaRPr lang="en-US" sz="2400" dirty="0" smtClean="0">
              <a:latin typeface="Arial" pitchFamily="34" charset="0"/>
              <a:cs typeface="Arial" pitchFamily="34" charset="0"/>
            </a:endParaRPr>
          </a:p>
          <a:p>
            <a:pPr algn="just">
              <a:buFontTx/>
              <a:buChar char="-"/>
            </a:pPr>
            <a:r>
              <a:rPr lang="en-US" sz="2400" dirty="0" err="1" smtClean="0">
                <a:latin typeface="Arial" pitchFamily="34" charset="0"/>
                <a:cs typeface="Arial" pitchFamily="34" charset="0"/>
              </a:rPr>
              <a:t>Khơi</a:t>
            </a:r>
            <a:r>
              <a:rPr lang="en-US" sz="2400" dirty="0" smtClean="0">
                <a:latin typeface="Arial" pitchFamily="34" charset="0"/>
                <a:cs typeface="Arial" pitchFamily="34" charset="0"/>
              </a:rPr>
              <a:t> </a:t>
            </a:r>
            <a:r>
              <a:rPr lang="en-US" sz="2400" dirty="0" err="1">
                <a:latin typeface="Arial" pitchFamily="34" charset="0"/>
                <a:cs typeface="Arial" pitchFamily="34" charset="0"/>
              </a:rPr>
              <a:t>gợi</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niềm</a:t>
            </a:r>
            <a:r>
              <a:rPr lang="en-US" sz="2400" dirty="0">
                <a:latin typeface="Arial" pitchFamily="34" charset="0"/>
                <a:cs typeface="Arial" pitchFamily="34" charset="0"/>
              </a:rPr>
              <a:t> </a:t>
            </a:r>
            <a:r>
              <a:rPr lang="en-US" sz="2400" dirty="0" err="1">
                <a:latin typeface="Arial" pitchFamily="34" charset="0"/>
                <a:cs typeface="Arial" pitchFamily="34" charset="0"/>
              </a:rPr>
              <a:t>đam</a:t>
            </a:r>
            <a:r>
              <a:rPr lang="en-US" sz="2400" dirty="0">
                <a:latin typeface="Arial" pitchFamily="34" charset="0"/>
                <a:cs typeface="Arial" pitchFamily="34" charset="0"/>
              </a:rPr>
              <a:t> </a:t>
            </a:r>
            <a:r>
              <a:rPr lang="en-US" sz="2400" dirty="0" err="1">
                <a:latin typeface="Arial" pitchFamily="34" charset="0"/>
                <a:cs typeface="Arial" pitchFamily="34" charset="0"/>
              </a:rPr>
              <a:t>mê</a:t>
            </a:r>
            <a:r>
              <a:rPr lang="en-US" sz="2400" dirty="0">
                <a:latin typeface="Arial" pitchFamily="34" charset="0"/>
                <a:cs typeface="Arial" pitchFamily="34" charset="0"/>
              </a:rPr>
              <a:t>, </a:t>
            </a:r>
            <a:r>
              <a:rPr lang="en-US" sz="2400" dirty="0" err="1">
                <a:latin typeface="Arial" pitchFamily="34" charset="0"/>
                <a:cs typeface="Arial" pitchFamily="34" charset="0"/>
              </a:rPr>
              <a:t>chủ</a:t>
            </a:r>
            <a:r>
              <a:rPr lang="en-US" sz="2400" dirty="0">
                <a:latin typeface="Arial" pitchFamily="34" charset="0"/>
                <a:cs typeface="Arial" pitchFamily="34" charset="0"/>
              </a:rPr>
              <a:t> </a:t>
            </a:r>
            <a:r>
              <a:rPr lang="en-US" sz="2400" dirty="0" err="1">
                <a:latin typeface="Arial" pitchFamily="34" charset="0"/>
                <a:cs typeface="Arial" pitchFamily="34" charset="0"/>
              </a:rPr>
              <a:t>động</a:t>
            </a:r>
            <a:r>
              <a:rPr lang="en-US" sz="2400" dirty="0">
                <a:latin typeface="Arial" pitchFamily="34" charset="0"/>
                <a:cs typeface="Arial" pitchFamily="34" charset="0"/>
              </a:rPr>
              <a:t> </a:t>
            </a:r>
            <a:r>
              <a:rPr lang="en-US" sz="2400" dirty="0" err="1">
                <a:latin typeface="Arial" pitchFamily="34" charset="0"/>
                <a:cs typeface="Arial" pitchFamily="34" charset="0"/>
              </a:rPr>
              <a:t>sáng</a:t>
            </a:r>
            <a:r>
              <a:rPr lang="en-US" sz="2400" dirty="0">
                <a:latin typeface="Arial" pitchFamily="34" charset="0"/>
                <a:cs typeface="Arial" pitchFamily="34" charset="0"/>
              </a:rPr>
              <a:t> </a:t>
            </a:r>
            <a:r>
              <a:rPr lang="en-US" sz="2400" dirty="0" err="1">
                <a:latin typeface="Arial" pitchFamily="34" charset="0"/>
                <a:cs typeface="Arial" pitchFamily="34" charset="0"/>
              </a:rPr>
              <a:t>tạo</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người</a:t>
            </a:r>
            <a:r>
              <a:rPr lang="en-US" sz="2400" dirty="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 </a:t>
            </a:r>
          </a:p>
          <a:p>
            <a:pPr algn="just">
              <a:buFontTx/>
              <a:buChar char="-"/>
            </a:pPr>
            <a:r>
              <a:rPr lang="en-US" sz="2400" dirty="0" err="1">
                <a:latin typeface="Arial" pitchFamily="34" charset="0"/>
                <a:cs typeface="Arial" pitchFamily="34" charset="0"/>
              </a:rPr>
              <a:t>Thúc</a:t>
            </a:r>
            <a:r>
              <a:rPr lang="en-US" sz="2400" dirty="0">
                <a:latin typeface="Arial" pitchFamily="34" charset="0"/>
                <a:cs typeface="Arial" pitchFamily="34" charset="0"/>
              </a:rPr>
              <a:t> </a:t>
            </a:r>
            <a:r>
              <a:rPr lang="en-US" sz="2400" dirty="0" err="1">
                <a:latin typeface="Arial" pitchFamily="34" charset="0"/>
                <a:cs typeface="Arial" pitchFamily="34" charset="0"/>
              </a:rPr>
              <a:t>đẩy</a:t>
            </a:r>
            <a:r>
              <a:rPr lang="en-US" sz="2400" dirty="0">
                <a:latin typeface="Arial" pitchFamily="34" charset="0"/>
                <a:cs typeface="Arial" pitchFamily="34" charset="0"/>
              </a:rPr>
              <a:t> </a:t>
            </a:r>
            <a:r>
              <a:rPr lang="en-US" sz="2400" dirty="0" err="1">
                <a:latin typeface="Arial" pitchFamily="34" charset="0"/>
                <a:cs typeface="Arial" pitchFamily="34" charset="0"/>
              </a:rPr>
              <a:t>việc</a:t>
            </a:r>
            <a:r>
              <a:rPr lang="en-US" sz="2400" dirty="0">
                <a:latin typeface="Arial" pitchFamily="34" charset="0"/>
                <a:cs typeface="Arial" pitchFamily="34" charset="0"/>
              </a:rPr>
              <a:t> </a:t>
            </a:r>
            <a:r>
              <a:rPr lang="en-US" sz="2400" dirty="0" err="1">
                <a:latin typeface="Arial" pitchFamily="34" charset="0"/>
                <a:cs typeface="Arial" pitchFamily="34" charset="0"/>
              </a:rPr>
              <a:t>gắn</a:t>
            </a:r>
            <a:r>
              <a:rPr lang="en-US" sz="2400" dirty="0">
                <a:latin typeface="Arial" pitchFamily="34" charset="0"/>
                <a:cs typeface="Arial" pitchFamily="34" charset="0"/>
              </a:rPr>
              <a:t> </a:t>
            </a:r>
            <a:r>
              <a:rPr lang="en-US" sz="2400" dirty="0" err="1">
                <a:latin typeface="Arial" pitchFamily="34" charset="0"/>
                <a:cs typeface="Arial" pitchFamily="34" charset="0"/>
              </a:rPr>
              <a:t>kết</a:t>
            </a:r>
            <a:r>
              <a:rPr lang="en-US" sz="2400" dirty="0">
                <a:latin typeface="Arial" pitchFamily="34" charset="0"/>
                <a:cs typeface="Arial" pitchFamily="34" charset="0"/>
              </a:rPr>
              <a:t> </a:t>
            </a:r>
            <a:r>
              <a:rPr lang="en-US" sz="2400" dirty="0" err="1">
                <a:latin typeface="Arial" pitchFamily="34" charset="0"/>
                <a:cs typeface="Arial" pitchFamily="34" charset="0"/>
              </a:rPr>
              <a:t>chặt</a:t>
            </a:r>
            <a:r>
              <a:rPr lang="en-US" sz="2400" dirty="0">
                <a:latin typeface="Arial" pitchFamily="34" charset="0"/>
                <a:cs typeface="Arial" pitchFamily="34" charset="0"/>
              </a:rPr>
              <a:t> </a:t>
            </a:r>
            <a:r>
              <a:rPr lang="en-US" sz="2400" dirty="0" err="1">
                <a:latin typeface="Arial" pitchFamily="34" charset="0"/>
                <a:cs typeface="Arial" pitchFamily="34" charset="0"/>
              </a:rPr>
              <a:t>chẽ</a:t>
            </a:r>
            <a:r>
              <a:rPr lang="en-US" sz="2400" dirty="0">
                <a:latin typeface="Arial" pitchFamily="34" charset="0"/>
                <a:cs typeface="Arial" pitchFamily="34" charset="0"/>
              </a:rPr>
              <a:t> </a:t>
            </a:r>
            <a:r>
              <a:rPr lang="en-US" sz="2400" dirty="0" err="1">
                <a:latin typeface="Arial" pitchFamily="34" charset="0"/>
                <a:cs typeface="Arial" pitchFamily="34" charset="0"/>
              </a:rPr>
              <a:t>giữa</a:t>
            </a:r>
            <a:r>
              <a:rPr lang="en-US" sz="2400" dirty="0">
                <a:latin typeface="Arial" pitchFamily="34" charset="0"/>
                <a:cs typeface="Arial" pitchFamily="34" charset="0"/>
              </a:rPr>
              <a:t> </a:t>
            </a:r>
            <a:r>
              <a:rPr lang="en-US" sz="2400" dirty="0" err="1">
                <a:latin typeface="Arial" pitchFamily="34" charset="0"/>
                <a:cs typeface="Arial" pitchFamily="34" charset="0"/>
              </a:rPr>
              <a:t>đào</a:t>
            </a:r>
            <a:r>
              <a:rPr lang="en-US" sz="2400" dirty="0">
                <a:latin typeface="Arial" pitchFamily="34" charset="0"/>
                <a:cs typeface="Arial" pitchFamily="34" charset="0"/>
              </a:rPr>
              <a:t> </a:t>
            </a:r>
            <a:r>
              <a:rPr lang="en-US" sz="2400" dirty="0" err="1">
                <a:latin typeface="Arial" pitchFamily="34" charset="0"/>
                <a:cs typeface="Arial" pitchFamily="34" charset="0"/>
              </a:rPr>
              <a:t>tạo</a:t>
            </a:r>
            <a:r>
              <a:rPr lang="en-US" sz="2400" dirty="0">
                <a:latin typeface="Arial" pitchFamily="34" charset="0"/>
                <a:cs typeface="Arial" pitchFamily="34" charset="0"/>
              </a:rPr>
              <a:t> </a:t>
            </a:r>
            <a:r>
              <a:rPr lang="en-US" sz="2400" dirty="0" err="1">
                <a:latin typeface="Arial" pitchFamily="34" charset="0"/>
                <a:cs typeface="Arial" pitchFamily="34" charset="0"/>
              </a:rPr>
              <a:t>với</a:t>
            </a:r>
            <a:r>
              <a:rPr lang="en-US" sz="2400" dirty="0">
                <a:latin typeface="Arial" pitchFamily="34" charset="0"/>
                <a:cs typeface="Arial" pitchFamily="34" charset="0"/>
              </a:rPr>
              <a:t> </a:t>
            </a:r>
            <a:r>
              <a:rPr lang="en-US" sz="2400" dirty="0" err="1">
                <a:latin typeface="Arial" pitchFamily="34" charset="0"/>
                <a:cs typeface="Arial" pitchFamily="34" charset="0"/>
              </a:rPr>
              <a:t>doanh</a:t>
            </a:r>
            <a:r>
              <a:rPr lang="en-US" sz="2400" dirty="0">
                <a:latin typeface="Arial" pitchFamily="34" charset="0"/>
                <a:cs typeface="Arial" pitchFamily="34" charset="0"/>
              </a:rPr>
              <a:t> </a:t>
            </a:r>
            <a:r>
              <a:rPr lang="en-US" sz="2400" dirty="0" err="1">
                <a:latin typeface="Arial" pitchFamily="34" charset="0"/>
                <a:cs typeface="Arial" pitchFamily="34" charset="0"/>
              </a:rPr>
              <a:t>nghiệp</a:t>
            </a:r>
            <a:r>
              <a:rPr lang="en-US" sz="2400" dirty="0">
                <a:latin typeface="Arial" pitchFamily="34" charset="0"/>
                <a:cs typeface="Arial" pitchFamily="34" charset="0"/>
              </a:rPr>
              <a:t>, </a:t>
            </a:r>
            <a:r>
              <a:rPr lang="en-US" sz="2400" dirty="0" err="1">
                <a:latin typeface="Arial" pitchFamily="34" charset="0"/>
                <a:cs typeface="Arial" pitchFamily="34" charset="0"/>
              </a:rPr>
              <a:t>nhu</a:t>
            </a:r>
            <a:r>
              <a:rPr lang="en-US" sz="2400" dirty="0">
                <a:latin typeface="Arial" pitchFamily="34" charset="0"/>
                <a:cs typeface="Arial" pitchFamily="34" charset="0"/>
              </a:rPr>
              <a:t> </a:t>
            </a:r>
            <a:r>
              <a:rPr lang="en-US" sz="2400" dirty="0" err="1">
                <a:latin typeface="Arial" pitchFamily="34" charset="0"/>
                <a:cs typeface="Arial" pitchFamily="34" charset="0"/>
              </a:rPr>
              <a:t>cầu</a:t>
            </a:r>
            <a:r>
              <a:rPr lang="en-US" sz="2400" dirty="0">
                <a:latin typeface="Arial" pitchFamily="34" charset="0"/>
                <a:cs typeface="Arial" pitchFamily="34" charset="0"/>
              </a:rPr>
              <a:t> </a:t>
            </a:r>
            <a:r>
              <a:rPr lang="en-US" sz="2400" dirty="0" err="1">
                <a:latin typeface="Arial" pitchFamily="34" charset="0"/>
                <a:cs typeface="Arial" pitchFamily="34" charset="0"/>
              </a:rPr>
              <a:t>xã</a:t>
            </a:r>
            <a:r>
              <a:rPr lang="en-US" sz="2400" dirty="0">
                <a:latin typeface="Arial" pitchFamily="34" charset="0"/>
                <a:cs typeface="Arial" pitchFamily="34" charset="0"/>
              </a:rPr>
              <a:t> </a:t>
            </a:r>
            <a:r>
              <a:rPr lang="en-US" sz="2400" dirty="0" err="1">
                <a:latin typeface="Arial" pitchFamily="34" charset="0"/>
                <a:cs typeface="Arial" pitchFamily="34" charset="0"/>
              </a:rPr>
              <a:t>hội</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thị</a:t>
            </a:r>
            <a:r>
              <a:rPr lang="en-US" sz="2400" dirty="0">
                <a:latin typeface="Arial" pitchFamily="34" charset="0"/>
                <a:cs typeface="Arial" pitchFamily="34" charset="0"/>
              </a:rPr>
              <a:t> </a:t>
            </a:r>
            <a:r>
              <a:rPr lang="en-US" sz="2400" dirty="0" err="1">
                <a:latin typeface="Arial" pitchFamily="34" charset="0"/>
                <a:cs typeface="Arial" pitchFamily="34" charset="0"/>
              </a:rPr>
              <a:t>trường</a:t>
            </a:r>
            <a:r>
              <a:rPr lang="en-US" sz="2400" dirty="0">
                <a:latin typeface="Arial" pitchFamily="34" charset="0"/>
                <a:cs typeface="Arial" pitchFamily="34" charset="0"/>
              </a:rPr>
              <a:t> </a:t>
            </a:r>
            <a:r>
              <a:rPr lang="en-US" sz="2400" dirty="0" err="1">
                <a:latin typeface="Arial" pitchFamily="34" charset="0"/>
                <a:cs typeface="Arial" pitchFamily="34" charset="0"/>
              </a:rPr>
              <a:t>lao</a:t>
            </a:r>
            <a:r>
              <a:rPr lang="en-US" sz="2400" dirty="0">
                <a:latin typeface="Arial" pitchFamily="34" charset="0"/>
                <a:cs typeface="Arial" pitchFamily="34" charset="0"/>
              </a:rPr>
              <a:t> </a:t>
            </a:r>
            <a:r>
              <a:rPr lang="en-US" sz="2400" dirty="0" err="1" smtClean="0">
                <a:latin typeface="Arial" pitchFamily="34" charset="0"/>
                <a:cs typeface="Arial" pitchFamily="34" charset="0"/>
              </a:rPr>
              <a:t>động</a:t>
            </a:r>
            <a:endParaRPr lang="en-US" sz="2400" dirty="0" smtClean="0">
              <a:latin typeface="Arial" pitchFamily="34" charset="0"/>
              <a:cs typeface="Arial" pitchFamily="34" charset="0"/>
            </a:endParaRPr>
          </a:p>
          <a:p>
            <a:pPr algn="just">
              <a:buFontTx/>
              <a:buChar char="-"/>
            </a:pPr>
            <a:endParaRPr lang="en-US" sz="2400" dirty="0" smtClean="0">
              <a:latin typeface="Arial" pitchFamily="34" charset="0"/>
              <a:cs typeface="Arial" pitchFamily="34" charset="0"/>
            </a:endParaRPr>
          </a:p>
          <a:p>
            <a:pPr algn="just">
              <a:buFont typeface="Wingdings" pitchFamily="2" charset="2"/>
              <a:buChar char="Ø"/>
            </a:pPr>
            <a:r>
              <a:rPr lang="en-US" sz="2400" dirty="0" smtClean="0">
                <a:latin typeface="Arial" pitchFamily="34" charset="0"/>
                <a:cs typeface="Arial" pitchFamily="34" charset="0"/>
              </a:rPr>
              <a:t> </a:t>
            </a:r>
            <a:r>
              <a:rPr lang="en-US" sz="2400" dirty="0" err="1" smtClean="0">
                <a:solidFill>
                  <a:schemeClr val="bg2">
                    <a:lumMod val="20000"/>
                    <a:lumOff val="80000"/>
                  </a:schemeClr>
                </a:solidFill>
                <a:latin typeface="Arial" pitchFamily="34" charset="0"/>
                <a:cs typeface="Arial" pitchFamily="34" charset="0"/>
              </a:rPr>
              <a:t>Giúp</a:t>
            </a:r>
            <a:r>
              <a:rPr lang="en-US" sz="2400" dirty="0" smtClean="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người</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học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bộc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lộ</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các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năng</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lực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khả</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năng</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sáng</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tạo</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và</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hình</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thành</a:t>
            </a:r>
            <a:r>
              <a:rPr lang="en-US" sz="2400" dirty="0">
                <a:solidFill>
                  <a:schemeClr val="bg2">
                    <a:lumMod val="20000"/>
                    <a:lumOff val="80000"/>
                  </a:schemeClr>
                </a:solidFill>
                <a:latin typeface="Arial" pitchFamily="34" charset="0"/>
                <a:cs typeface="Arial" pitchFamily="34" charset="0"/>
              </a:rPr>
              <a:t> ý </a:t>
            </a:r>
            <a:r>
              <a:rPr lang="en-US" sz="2400" dirty="0" err="1">
                <a:solidFill>
                  <a:schemeClr val="bg2">
                    <a:lumMod val="20000"/>
                    <a:lumOff val="80000"/>
                  </a:schemeClr>
                </a:solidFill>
                <a:latin typeface="Arial" pitchFamily="34" charset="0"/>
                <a:cs typeface="Arial" pitchFamily="34" charset="0"/>
              </a:rPr>
              <a:t>thức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học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tập</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suốt</a:t>
            </a:r>
            <a:r>
              <a:rPr lang="en-US" sz="2400" dirty="0">
                <a:solidFill>
                  <a:schemeClr val="bg2">
                    <a:lumMod val="20000"/>
                    <a:lumOff val="80000"/>
                  </a:schemeClr>
                </a:solidFill>
                <a:latin typeface="Arial" pitchFamily="34" charset="0"/>
                <a:cs typeface="Arial" pitchFamily="34" charset="0"/>
              </a:rPr>
              <a:t> </a:t>
            </a:r>
            <a:r>
              <a:rPr lang="en-US" sz="2400" dirty="0" err="1" smtClean="0">
                <a:solidFill>
                  <a:schemeClr val="bg2">
                    <a:lumMod val="20000"/>
                    <a:lumOff val="80000"/>
                  </a:schemeClr>
                </a:solidFill>
                <a:latin typeface="Arial" pitchFamily="34" charset="0"/>
                <a:cs typeface="Arial" pitchFamily="34" charset="0"/>
              </a:rPr>
              <a:t>đời</a:t>
            </a:r>
            <a:r>
              <a:rPr lang="en-US" sz="2400" dirty="0" smtClean="0">
                <a:solidFill>
                  <a:schemeClr val="bg2">
                    <a:lumMod val="20000"/>
                    <a:lumOff val="80000"/>
                  </a:schemeClr>
                </a:solidFill>
                <a:latin typeface="Arial" pitchFamily="34" charset="0"/>
                <a:cs typeface="Arial" pitchFamily="34" charset="0"/>
              </a:rPr>
              <a:t>.</a:t>
            </a:r>
            <a:r>
              <a:rPr lang="en-US" sz="2400" dirty="0" smtClean="0">
                <a:solidFill>
                  <a:srgbClr val="FFC000"/>
                </a:solidFill>
                <a:latin typeface="Arial" pitchFamily="34" charset="0"/>
                <a:cs typeface="Arial" pitchFamily="34" charset="0"/>
              </a:rPr>
              <a:t> </a:t>
            </a:r>
            <a:endParaRPr lang="en-US" sz="2400" dirty="0">
              <a:solidFill>
                <a:srgbClr val="FFC000"/>
              </a:solidFill>
              <a:latin typeface="Arial" pitchFamily="34" charset="0"/>
              <a:cs typeface="Arial" pitchFamily="34" charset="0"/>
            </a:endParaRPr>
          </a:p>
          <a:p>
            <a:pPr algn="just">
              <a:buFontTx/>
              <a:buChar char="-"/>
            </a:pPr>
            <a:endParaRPr lang="en-US" sz="2400" dirty="0" smtClean="0"/>
          </a:p>
          <a:p>
            <a:pPr marL="0" indent="0" algn="just">
              <a:buNone/>
            </a:pPr>
            <a:endParaRPr lang="en-US" sz="2400" dirty="0"/>
          </a:p>
        </p:txBody>
      </p:sp>
    </p:spTree>
    <p:extLst>
      <p:ext uri="{BB962C8B-B14F-4D97-AF65-F5344CB8AC3E}">
        <p14:creationId xmlns:p14="http://schemas.microsoft.com/office/powerpoint/2010/main" val="632603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b="1" dirty="0">
                <a:solidFill>
                  <a:srgbClr val="FFC000"/>
                </a:solidFill>
                <a:latin typeface="Arial" pitchFamily="34" charset="0"/>
                <a:cs typeface="Arial" pitchFamily="34" charset="0"/>
              </a:rPr>
              <a:t>II.  CÁC GIẢI PHÁP VẬN DỤNG PHƯƠNG PHÁP GIẢNG DẠY TCPTNL VỚI CÁC MÔN CƠ SỞ NGÀNH CNTT TRONG BỐI CẢNH CÁCH MẠNG CÔNG NGHIỆP 4.0   </a:t>
            </a:r>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1600200"/>
            <a:ext cx="8229600" cy="4876800"/>
          </a:xfrm>
        </p:spPr>
        <p:txBody>
          <a:bodyPr>
            <a:normAutofit/>
          </a:bodyPr>
          <a:lstStyle/>
          <a:p>
            <a:pPr marL="0" indent="0" algn="just">
              <a:buNone/>
            </a:pPr>
            <a:endParaRPr lang="en-US" sz="2400" b="1" dirty="0" smtClean="0">
              <a:latin typeface="Arial" pitchFamily="34" charset="0"/>
              <a:cs typeface="Arial" pitchFamily="34" charset="0"/>
            </a:endParaRPr>
          </a:p>
          <a:p>
            <a:pPr marL="0" indent="0" algn="just">
              <a:buNone/>
            </a:pPr>
            <a:r>
              <a:rPr lang="en-US" sz="2400" b="1" dirty="0" smtClean="0">
                <a:latin typeface="Arial" pitchFamily="34" charset="0"/>
                <a:cs typeface="Arial" pitchFamily="34" charset="0"/>
              </a:rPr>
              <a:t>1</a:t>
            </a:r>
            <a:r>
              <a:rPr lang="en-US" sz="2400" b="1" dirty="0">
                <a:latin typeface="Arial" pitchFamily="34" charset="0"/>
                <a:cs typeface="Arial" pitchFamily="34" charset="0"/>
              </a:rPr>
              <a:t>. </a:t>
            </a:r>
            <a:r>
              <a:rPr lang="en-US" sz="2400" b="1" dirty="0" err="1">
                <a:latin typeface="Arial" pitchFamily="34" charset="0"/>
                <a:cs typeface="Arial" pitchFamily="34" charset="0"/>
              </a:rPr>
              <a:t>Giải</a:t>
            </a:r>
            <a:r>
              <a:rPr lang="en-US" sz="2400" b="1" dirty="0">
                <a:latin typeface="Arial" pitchFamily="34" charset="0"/>
                <a:cs typeface="Arial" pitchFamily="34" charset="0"/>
              </a:rPr>
              <a:t> </a:t>
            </a:r>
            <a:r>
              <a:rPr lang="en-US" sz="2400" b="1" dirty="0" err="1">
                <a:latin typeface="Arial" pitchFamily="34" charset="0"/>
                <a:cs typeface="Arial" pitchFamily="34" charset="0"/>
              </a:rPr>
              <a:t>pháp</a:t>
            </a:r>
            <a:r>
              <a:rPr lang="en-US" sz="2400" b="1" dirty="0">
                <a:latin typeface="Arial" pitchFamily="34" charset="0"/>
                <a:cs typeface="Arial" pitchFamily="34" charset="0"/>
              </a:rPr>
              <a:t> </a:t>
            </a:r>
            <a:r>
              <a:rPr lang="en-US" sz="2400" b="1" dirty="0" err="1">
                <a:latin typeface="Arial" pitchFamily="34" charset="0"/>
                <a:cs typeface="Arial" pitchFamily="34" charset="0"/>
              </a:rPr>
              <a:t>dành</a:t>
            </a:r>
            <a:r>
              <a:rPr lang="en-US" sz="2400" b="1" dirty="0">
                <a:latin typeface="Arial" pitchFamily="34" charset="0"/>
                <a:cs typeface="Arial" pitchFamily="34" charset="0"/>
              </a:rPr>
              <a:t> </a:t>
            </a:r>
            <a:r>
              <a:rPr lang="en-US" sz="2400" b="1" dirty="0" err="1">
                <a:latin typeface="Arial" pitchFamily="34" charset="0"/>
                <a:cs typeface="Arial" pitchFamily="34" charset="0"/>
              </a:rPr>
              <a:t>cho</a:t>
            </a:r>
            <a:r>
              <a:rPr lang="en-US" sz="2400" b="1" dirty="0">
                <a:latin typeface="Arial" pitchFamily="34" charset="0"/>
                <a:cs typeface="Arial" pitchFamily="34" charset="0"/>
              </a:rPr>
              <a:t> </a:t>
            </a:r>
            <a:r>
              <a:rPr lang="en-US" sz="2400" b="1" dirty="0" smtClean="0">
                <a:latin typeface="Arial" pitchFamily="34" charset="0"/>
                <a:cs typeface="Arial" pitchFamily="34" charset="0"/>
              </a:rPr>
              <a:t>GV</a:t>
            </a:r>
            <a:endParaRPr lang="en-US" sz="2400" dirty="0">
              <a:latin typeface="Arial" pitchFamily="34" charset="0"/>
              <a:cs typeface="Arial" pitchFamily="34" charset="0"/>
            </a:endParaRPr>
          </a:p>
          <a:p>
            <a:pPr marL="0" indent="0" algn="just">
              <a:buNone/>
            </a:pPr>
            <a:r>
              <a:rPr lang="en-US" b="1" dirty="0" smtClean="0">
                <a:solidFill>
                  <a:srgbClr val="FFC000"/>
                </a:solidFill>
                <a:latin typeface="Arial" pitchFamily="34" charset="0"/>
                <a:cs typeface="Arial" pitchFamily="34" charset="0"/>
              </a:rPr>
              <a:t>a. </a:t>
            </a:r>
            <a:r>
              <a:rPr lang="en-US" b="1" dirty="0" err="1" smtClean="0">
                <a:solidFill>
                  <a:srgbClr val="FFC000"/>
                </a:solidFill>
                <a:latin typeface="Arial" pitchFamily="34" charset="0"/>
                <a:cs typeface="Arial" pitchFamily="34" charset="0"/>
              </a:rPr>
              <a:t>Tìm</a:t>
            </a:r>
            <a:r>
              <a:rPr lang="en-US" b="1" dirty="0" smtClean="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tòi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những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ứng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dụng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thực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tế</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mà</a:t>
            </a:r>
            <a:r>
              <a:rPr lang="en-US" b="1" dirty="0">
                <a:solidFill>
                  <a:srgbClr val="FFC000"/>
                </a:solidFill>
                <a:latin typeface="Arial" pitchFamily="34" charset="0"/>
                <a:cs typeface="Arial" pitchFamily="34" charset="0"/>
              </a:rPr>
              <a:t> HS-SV </a:t>
            </a:r>
            <a:r>
              <a:rPr lang="en-US" b="1" dirty="0" err="1">
                <a:solidFill>
                  <a:srgbClr val="FFC000"/>
                </a:solidFill>
                <a:latin typeface="Arial" pitchFamily="34" charset="0"/>
                <a:cs typeface="Arial" pitchFamily="34" charset="0"/>
              </a:rPr>
              <a:t>có</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thể</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thực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hiện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sau</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mỗi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bài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học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hoặc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mỗi</a:t>
            </a:r>
            <a:r>
              <a:rPr lang="en-US" b="1" dirty="0">
                <a:solidFill>
                  <a:srgbClr val="FFC000"/>
                </a:solidFill>
                <a:latin typeface="Arial" pitchFamily="34" charset="0"/>
                <a:cs typeface="Arial" pitchFamily="34" charset="0"/>
              </a:rPr>
              <a:t> </a:t>
            </a:r>
            <a:r>
              <a:rPr lang="en-US" b="1" dirty="0" err="1" smtClean="0">
                <a:solidFill>
                  <a:srgbClr val="FFC000"/>
                </a:solidFill>
                <a:latin typeface="Arial" pitchFamily="34" charset="0"/>
                <a:cs typeface="Arial" pitchFamily="34" charset="0"/>
              </a:rPr>
              <a:t>chương</a:t>
            </a:r>
            <a:endParaRPr lang="en-US" b="1" dirty="0" smtClean="0">
              <a:solidFill>
                <a:srgbClr val="FFC000"/>
              </a:solidFill>
              <a:latin typeface="Arial" pitchFamily="34" charset="0"/>
              <a:cs typeface="Arial" pitchFamily="34" charset="0"/>
            </a:endParaRPr>
          </a:p>
          <a:p>
            <a:pPr algn="just">
              <a:buFontTx/>
              <a:buChar char="-"/>
            </a:pPr>
            <a:endParaRPr lang="en-US" sz="2400" dirty="0" smtClean="0">
              <a:latin typeface="Arial" pitchFamily="34" charset="0"/>
              <a:cs typeface="Arial" pitchFamily="34" charset="0"/>
            </a:endParaRPr>
          </a:p>
          <a:p>
            <a:pPr lvl="0" fontAlgn="base"/>
            <a:r>
              <a:rPr lang="en-US" sz="2400" b="1" dirty="0" err="1">
                <a:solidFill>
                  <a:srgbClr val="FFC000"/>
                </a:solidFill>
                <a:latin typeface="Arial" pitchFamily="34" charset="0"/>
                <a:cs typeface="Arial" pitchFamily="34" charset="0"/>
              </a:rPr>
              <a:t>Đối</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với</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môn</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Cơ</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sở</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dữ</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liệu</a:t>
            </a:r>
            <a:r>
              <a:rPr lang="en-US" sz="2400" b="1" dirty="0">
                <a:solidFill>
                  <a:srgbClr val="FFC000"/>
                </a:solidFill>
                <a:latin typeface="Arial" pitchFamily="34" charset="0"/>
                <a:cs typeface="Arial" pitchFamily="34" charset="0"/>
              </a:rPr>
              <a:t>: </a:t>
            </a:r>
          </a:p>
          <a:p>
            <a:pPr fontAlgn="base"/>
            <a:r>
              <a:rPr lang="en-US" sz="2400" dirty="0" smtClean="0">
                <a:latin typeface="Arial" pitchFamily="34" charset="0"/>
                <a:cs typeface="Arial" pitchFamily="34" charset="0"/>
              </a:rPr>
              <a:t>- </a:t>
            </a:r>
            <a:r>
              <a:rPr lang="en-US" sz="2400" dirty="0" err="1">
                <a:latin typeface="Arial" pitchFamily="34" charset="0"/>
                <a:cs typeface="Arial" pitchFamily="34" charset="0"/>
              </a:rPr>
              <a:t>Sưu</a:t>
            </a:r>
            <a:r>
              <a:rPr lang="en-US" sz="2400" dirty="0">
                <a:latin typeface="Arial" pitchFamily="34" charset="0"/>
                <a:cs typeface="Arial" pitchFamily="34" charset="0"/>
              </a:rPr>
              <a:t> </a:t>
            </a:r>
            <a:r>
              <a:rPr lang="en-US" sz="2400" dirty="0" err="1">
                <a:latin typeface="Arial" pitchFamily="34" charset="0"/>
                <a:cs typeface="Arial" pitchFamily="34" charset="0"/>
              </a:rPr>
              <a:t>tầm</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chọn</a:t>
            </a:r>
            <a:r>
              <a:rPr lang="en-US" sz="2400" dirty="0">
                <a:latin typeface="Arial" pitchFamily="34" charset="0"/>
                <a:cs typeface="Arial" pitchFamily="34" charset="0"/>
              </a:rPr>
              <a:t> </a:t>
            </a:r>
            <a:r>
              <a:rPr lang="en-US" sz="2400" dirty="0" err="1">
                <a:latin typeface="Arial" pitchFamily="34" charset="0"/>
                <a:cs typeface="Arial" pitchFamily="34" charset="0"/>
              </a:rPr>
              <a:t>lọc</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biểu</a:t>
            </a:r>
            <a:r>
              <a:rPr lang="en-US" sz="2400" dirty="0">
                <a:latin typeface="Arial" pitchFamily="34" charset="0"/>
                <a:cs typeface="Arial" pitchFamily="34" charset="0"/>
              </a:rPr>
              <a:t> </a:t>
            </a:r>
            <a:r>
              <a:rPr lang="en-US" sz="2400" dirty="0" err="1">
                <a:latin typeface="Arial" pitchFamily="34" charset="0"/>
                <a:cs typeface="Arial" pitchFamily="34" charset="0"/>
              </a:rPr>
              <a:t>mẫu</a:t>
            </a:r>
            <a:r>
              <a:rPr lang="en-US" sz="2400" dirty="0">
                <a:latin typeface="Arial" pitchFamily="34" charset="0"/>
                <a:cs typeface="Arial" pitchFamily="34" charset="0"/>
              </a:rPr>
              <a:t> </a:t>
            </a:r>
            <a:r>
              <a:rPr lang="en-US" sz="2400" dirty="0" err="1">
                <a:latin typeface="Arial" pitchFamily="34" charset="0"/>
                <a:cs typeface="Arial" pitchFamily="34" charset="0"/>
              </a:rPr>
              <a:t>đơn</a:t>
            </a:r>
            <a:r>
              <a:rPr lang="en-US" sz="2400" dirty="0">
                <a:latin typeface="Arial" pitchFamily="34" charset="0"/>
                <a:cs typeface="Arial" pitchFamily="34" charset="0"/>
              </a:rPr>
              <a:t> </a:t>
            </a:r>
            <a:r>
              <a:rPr lang="en-US" sz="2400" dirty="0" err="1">
                <a:latin typeface="Arial" pitchFamily="34" charset="0"/>
                <a:cs typeface="Arial" pitchFamily="34" charset="0"/>
              </a:rPr>
              <a:t>giản</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trong</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tế</a:t>
            </a:r>
            <a:r>
              <a:rPr lang="en-US" sz="2400" dirty="0">
                <a:latin typeface="Arial" pitchFamily="34" charset="0"/>
                <a:cs typeface="Arial" pitchFamily="34" charset="0"/>
              </a:rPr>
              <a:t> </a:t>
            </a:r>
            <a:r>
              <a:rPr lang="en-US" sz="2400" dirty="0" err="1">
                <a:latin typeface="Arial" pitchFamily="34" charset="0"/>
                <a:cs typeface="Arial" pitchFamily="34" charset="0"/>
              </a:rPr>
              <a:t>như</a:t>
            </a:r>
            <a:r>
              <a:rPr lang="en-US" sz="2400" dirty="0">
                <a:latin typeface="Arial" pitchFamily="34" charset="0"/>
                <a:cs typeface="Arial" pitchFamily="34" charset="0"/>
              </a:rPr>
              <a:t>: </a:t>
            </a:r>
            <a:r>
              <a:rPr lang="en-US" sz="2400" dirty="0" err="1">
                <a:latin typeface="Arial" pitchFamily="34" charset="0"/>
                <a:cs typeface="Arial" pitchFamily="34" charset="0"/>
              </a:rPr>
              <a:t>hóa</a:t>
            </a:r>
            <a:r>
              <a:rPr lang="en-US" sz="2400" dirty="0">
                <a:latin typeface="Arial" pitchFamily="34" charset="0"/>
                <a:cs typeface="Arial" pitchFamily="34" charset="0"/>
              </a:rPr>
              <a:t> </a:t>
            </a:r>
            <a:r>
              <a:rPr lang="en-US" sz="2400" dirty="0" err="1">
                <a:latin typeface="Arial" pitchFamily="34" charset="0"/>
                <a:cs typeface="Arial" pitchFamily="34" charset="0"/>
              </a:rPr>
              <a:t>đơn</a:t>
            </a:r>
            <a:r>
              <a:rPr lang="en-US" sz="2400" dirty="0">
                <a:latin typeface="Arial" pitchFamily="34" charset="0"/>
                <a:cs typeface="Arial" pitchFamily="34" charset="0"/>
              </a:rPr>
              <a:t>, </a:t>
            </a:r>
            <a:r>
              <a:rPr lang="en-US" sz="2400" dirty="0" err="1">
                <a:latin typeface="Arial" pitchFamily="34" charset="0"/>
                <a:cs typeface="Arial" pitchFamily="34" charset="0"/>
              </a:rPr>
              <a:t>vé</a:t>
            </a:r>
            <a:r>
              <a:rPr lang="en-US" sz="2400" dirty="0">
                <a:latin typeface="Arial" pitchFamily="34" charset="0"/>
                <a:cs typeface="Arial" pitchFamily="34" charset="0"/>
              </a:rPr>
              <a:t> </a:t>
            </a:r>
            <a:r>
              <a:rPr lang="en-US" sz="2400" dirty="0" err="1">
                <a:latin typeface="Arial" pitchFamily="34" charset="0"/>
                <a:cs typeface="Arial" pitchFamily="34" charset="0"/>
              </a:rPr>
              <a:t>tàu</a:t>
            </a:r>
            <a:r>
              <a:rPr lang="en-US" sz="2400" dirty="0">
                <a:latin typeface="Arial" pitchFamily="34" charset="0"/>
                <a:cs typeface="Arial" pitchFamily="34" charset="0"/>
              </a:rPr>
              <a:t> </a:t>
            </a:r>
            <a:r>
              <a:rPr lang="en-US" sz="2400" dirty="0" err="1">
                <a:latin typeface="Arial" pitchFamily="34" charset="0"/>
                <a:cs typeface="Arial" pitchFamily="34" charset="0"/>
              </a:rPr>
              <a:t>xe</a:t>
            </a:r>
            <a:r>
              <a:rPr lang="en-US" sz="2400" dirty="0">
                <a:latin typeface="Arial" pitchFamily="34" charset="0"/>
                <a:cs typeface="Arial" pitchFamily="34" charset="0"/>
              </a:rPr>
              <a:t>, </a:t>
            </a:r>
            <a:r>
              <a:rPr lang="en-US" sz="2400" dirty="0" err="1">
                <a:latin typeface="Arial" pitchFamily="34" charset="0"/>
                <a:cs typeface="Arial" pitchFamily="34" charset="0"/>
              </a:rPr>
              <a:t>vé</a:t>
            </a:r>
            <a:r>
              <a:rPr lang="en-US" sz="2400" dirty="0">
                <a:latin typeface="Arial" pitchFamily="34" charset="0"/>
                <a:cs typeface="Arial" pitchFamily="34" charset="0"/>
              </a:rPr>
              <a:t> </a:t>
            </a:r>
            <a:r>
              <a:rPr lang="en-US" sz="2400" dirty="0" err="1">
                <a:latin typeface="Arial" pitchFamily="34" charset="0"/>
                <a:cs typeface="Arial" pitchFamily="34" charset="0"/>
              </a:rPr>
              <a:t>xem</a:t>
            </a:r>
            <a:r>
              <a:rPr lang="en-US" sz="2400" dirty="0">
                <a:latin typeface="Arial" pitchFamily="34" charset="0"/>
                <a:cs typeface="Arial" pitchFamily="34" charset="0"/>
              </a:rPr>
              <a:t> </a:t>
            </a:r>
            <a:r>
              <a:rPr lang="en-US" sz="2400" dirty="0" err="1">
                <a:latin typeface="Arial" pitchFamily="34" charset="0"/>
                <a:cs typeface="Arial" pitchFamily="34" charset="0"/>
              </a:rPr>
              <a:t>phim</a:t>
            </a:r>
            <a:r>
              <a:rPr lang="en-US" sz="2400" dirty="0">
                <a:latin typeface="Arial" pitchFamily="34" charset="0"/>
                <a:cs typeface="Arial" pitchFamily="34" charset="0"/>
              </a:rPr>
              <a:t>, </a:t>
            </a:r>
            <a:r>
              <a:rPr lang="en-US" sz="2400" dirty="0" err="1">
                <a:latin typeface="Arial" pitchFamily="34" charset="0"/>
                <a:cs typeface="Arial" pitchFamily="34" charset="0"/>
              </a:rPr>
              <a:t>đơn</a:t>
            </a:r>
            <a:r>
              <a:rPr lang="en-US" sz="2400" dirty="0">
                <a:latin typeface="Arial" pitchFamily="34" charset="0"/>
                <a:cs typeface="Arial" pitchFamily="34" charset="0"/>
              </a:rPr>
              <a:t> </a:t>
            </a:r>
            <a:r>
              <a:rPr lang="en-US" sz="2400" dirty="0" err="1">
                <a:latin typeface="Arial" pitchFamily="34" charset="0"/>
                <a:cs typeface="Arial" pitchFamily="34" charset="0"/>
              </a:rPr>
              <a:t>thuốc</a:t>
            </a:r>
            <a:r>
              <a:rPr lang="en-US" sz="2400" dirty="0">
                <a:latin typeface="Arial" pitchFamily="34" charset="0"/>
                <a:cs typeface="Arial" pitchFamily="34" charset="0"/>
              </a:rPr>
              <a:t>, </a:t>
            </a:r>
            <a:r>
              <a:rPr lang="en-US" sz="2400" dirty="0" err="1">
                <a:latin typeface="Arial" pitchFamily="34" charset="0"/>
                <a:cs typeface="Arial" pitchFamily="34" charset="0"/>
              </a:rPr>
              <a:t>lịch</a:t>
            </a:r>
            <a:r>
              <a:rPr lang="en-US" sz="2400" dirty="0">
                <a:latin typeface="Arial" pitchFamily="34" charset="0"/>
                <a:cs typeface="Arial" pitchFamily="34" charset="0"/>
              </a:rPr>
              <a:t> </a:t>
            </a:r>
            <a:r>
              <a:rPr lang="en-US" sz="2400" dirty="0" err="1">
                <a:latin typeface="Arial" pitchFamily="34" charset="0"/>
                <a:cs typeface="Arial" pitchFamily="34" charset="0"/>
              </a:rPr>
              <a:t>giảng</a:t>
            </a:r>
            <a:r>
              <a:rPr lang="en-US" sz="2400" dirty="0">
                <a:latin typeface="Arial" pitchFamily="34" charset="0"/>
                <a:cs typeface="Arial" pitchFamily="34" charset="0"/>
              </a:rPr>
              <a:t>  </a:t>
            </a:r>
            <a:r>
              <a:rPr lang="en-US" sz="2400" dirty="0" err="1">
                <a:latin typeface="Arial" pitchFamily="34" charset="0"/>
                <a:cs typeface="Arial" pitchFamily="34" charset="0"/>
              </a:rPr>
              <a:t>dạy</a:t>
            </a:r>
            <a:r>
              <a:rPr lang="en-US" sz="2400" dirty="0">
                <a:latin typeface="Arial" pitchFamily="34" charset="0"/>
                <a:cs typeface="Arial" pitchFamily="34" charset="0"/>
              </a:rPr>
              <a:t>, </a:t>
            </a:r>
            <a:r>
              <a:rPr lang="en-US" sz="2400" dirty="0" err="1">
                <a:latin typeface="Arial" pitchFamily="34" charset="0"/>
                <a:cs typeface="Arial" pitchFamily="34" charset="0"/>
              </a:rPr>
              <a:t>phân</a:t>
            </a:r>
            <a:r>
              <a:rPr lang="en-US" sz="2400" dirty="0">
                <a:latin typeface="Arial" pitchFamily="34" charset="0"/>
                <a:cs typeface="Arial" pitchFamily="34" charset="0"/>
              </a:rPr>
              <a:t> </a:t>
            </a:r>
            <a:r>
              <a:rPr lang="en-US" sz="2400" dirty="0" err="1">
                <a:latin typeface="Arial" pitchFamily="34" charset="0"/>
                <a:cs typeface="Arial" pitchFamily="34" charset="0"/>
              </a:rPr>
              <a:t>công</a:t>
            </a:r>
            <a:r>
              <a:rPr lang="en-US" sz="2400" dirty="0">
                <a:latin typeface="Arial" pitchFamily="34" charset="0"/>
                <a:cs typeface="Arial" pitchFamily="34" charset="0"/>
              </a:rPr>
              <a:t> </a:t>
            </a:r>
            <a:r>
              <a:rPr lang="en-US" sz="2400" dirty="0" err="1">
                <a:latin typeface="Arial" pitchFamily="34" charset="0"/>
                <a:cs typeface="Arial" pitchFamily="34" charset="0"/>
              </a:rPr>
              <a:t>đồ</a:t>
            </a:r>
            <a:r>
              <a:rPr lang="en-US" sz="2400" dirty="0">
                <a:latin typeface="Arial" pitchFamily="34" charset="0"/>
                <a:cs typeface="Arial" pitchFamily="34" charset="0"/>
              </a:rPr>
              <a:t> </a:t>
            </a:r>
            <a:r>
              <a:rPr lang="en-US" sz="2400" dirty="0" err="1">
                <a:latin typeface="Arial" pitchFamily="34" charset="0"/>
                <a:cs typeface="Arial" pitchFamily="34" charset="0"/>
              </a:rPr>
              <a:t>án</a:t>
            </a:r>
            <a:r>
              <a:rPr lang="en-US" sz="2400" dirty="0" smtClean="0">
                <a:latin typeface="Arial" pitchFamily="34" charset="0"/>
                <a:cs typeface="Arial" pitchFamily="34" charset="0"/>
              </a:rPr>
              <a:t>,…</a:t>
            </a:r>
            <a:r>
              <a:rPr lang="en-US" sz="2400" dirty="0" err="1" smtClean="0">
                <a:latin typeface="Arial" pitchFamily="34" charset="0"/>
                <a:cs typeface="Arial" pitchFamily="34" charset="0"/>
              </a:rPr>
              <a:t>và</a:t>
            </a:r>
            <a:r>
              <a:rPr lang="en-US" sz="2400" dirty="0" smtClean="0">
                <a:latin typeface="Arial" pitchFamily="34" charset="0"/>
                <a:cs typeface="Arial" pitchFamily="34" charset="0"/>
              </a:rPr>
              <a:t> </a:t>
            </a:r>
            <a:r>
              <a:rPr lang="en-US" sz="2400" dirty="0" err="1">
                <a:latin typeface="Arial" pitchFamily="34" charset="0"/>
                <a:cs typeface="Arial" pitchFamily="34" charset="0"/>
              </a:rPr>
              <a:t>đưa</a:t>
            </a:r>
            <a:r>
              <a:rPr lang="en-US" sz="2400" dirty="0">
                <a:latin typeface="Arial" pitchFamily="34" charset="0"/>
                <a:cs typeface="Arial" pitchFamily="34" charset="0"/>
              </a:rPr>
              <a:t> </a:t>
            </a:r>
            <a:r>
              <a:rPr lang="en-US" sz="2400" dirty="0" err="1">
                <a:latin typeface="Arial" pitchFamily="34" charset="0"/>
                <a:cs typeface="Arial" pitchFamily="34" charset="0"/>
              </a:rPr>
              <a:t>ra</a:t>
            </a:r>
            <a:r>
              <a:rPr lang="en-US" sz="2400" dirty="0">
                <a:latin typeface="Arial" pitchFamily="34" charset="0"/>
                <a:cs typeface="Arial" pitchFamily="34" charset="0"/>
              </a:rPr>
              <a:t> </a:t>
            </a:r>
            <a:r>
              <a:rPr lang="en-US" sz="2400" dirty="0" err="1" smtClean="0">
                <a:latin typeface="Arial" pitchFamily="34" charset="0"/>
                <a:cs typeface="Arial" pitchFamily="34" charset="0"/>
              </a:rPr>
              <a:t>yêu</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cầu</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thiết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kế</a:t>
            </a:r>
            <a:r>
              <a:rPr lang="en-US" sz="2400" dirty="0" smtClean="0">
                <a:latin typeface="Arial" pitchFamily="34" charset="0"/>
                <a:cs typeface="Arial" pitchFamily="34" charset="0"/>
              </a:rPr>
              <a:t> </a:t>
            </a:r>
            <a:r>
              <a:rPr lang="en-US" sz="2400" dirty="0" smtClean="0">
                <a:latin typeface="Arial" pitchFamily="34" charset="0"/>
                <a:cs typeface="Arial" pitchFamily="34" charset="0"/>
              </a:rPr>
              <a:t>CSDL </a:t>
            </a:r>
            <a:r>
              <a:rPr lang="en-US" sz="2400" dirty="0" err="1" smtClean="0">
                <a:latin typeface="Arial" pitchFamily="34" charset="0"/>
                <a:cs typeface="Arial" pitchFamily="34" charset="0"/>
              </a:rPr>
              <a:t>theo</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từng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bước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mà</a:t>
            </a:r>
            <a:r>
              <a:rPr lang="en-US" sz="2400" dirty="0" smtClean="0">
                <a:latin typeface="Arial" pitchFamily="34" charset="0"/>
                <a:cs typeface="Arial" pitchFamily="34" charset="0"/>
              </a:rPr>
              <a:t>  HS-SV </a:t>
            </a:r>
            <a:r>
              <a:rPr lang="en-US" sz="2400" dirty="0" err="1">
                <a:latin typeface="Arial" pitchFamily="34" charset="0"/>
                <a:cs typeface="Arial" pitchFamily="34" charset="0"/>
              </a:rPr>
              <a:t>phải</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hiện</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qua </a:t>
            </a:r>
            <a:r>
              <a:rPr lang="en-US" sz="2400" dirty="0" err="1">
                <a:latin typeface="Arial" pitchFamily="34" charset="0"/>
                <a:cs typeface="Arial" pitchFamily="34" charset="0"/>
              </a:rPr>
              <a:t>mỗi</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a:p>
            <a:pPr marL="0" indent="0" algn="just">
              <a:buNone/>
            </a:pP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520832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Content Placeholder 4"/>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5001491" y="1099069"/>
            <a:ext cx="3219925" cy="4876800"/>
          </a:xfrm>
          <a:prstGeom prst="rect">
            <a:avLst/>
          </a:prstGeom>
          <a:noFill/>
          <a:ln w="12700">
            <a:solidFill>
              <a:schemeClr val="tx1"/>
            </a:solidFill>
          </a:ln>
        </p:spPr>
      </p:pic>
      <p:pic>
        <p:nvPicPr>
          <p:cNvPr id="6" name="Picture 5" descr="phan mem in hoa don, hoa don vat, cong ty cung cap phan mem in hoa don, hoa don vat, cai dat tai Ha Noi, Hue, Ho Chi Minh, Da Nang, Nha Trang"/>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76400"/>
            <a:ext cx="2917190" cy="4057015"/>
          </a:xfrm>
          <a:prstGeom prst="rect">
            <a:avLst/>
          </a:prstGeom>
          <a:noFill/>
          <a:ln>
            <a:solidFill>
              <a:schemeClr val="tx1">
                <a:alpha val="94000"/>
              </a:schemeClr>
            </a:solidFill>
          </a:ln>
        </p:spPr>
      </p:pic>
    </p:spTree>
    <p:extLst>
      <p:ext uri="{BB962C8B-B14F-4D97-AF65-F5344CB8AC3E}">
        <p14:creationId xmlns:p14="http://schemas.microsoft.com/office/powerpoint/2010/main" val="536812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914400"/>
            <a:ext cx="8229600" cy="5486400"/>
          </a:xfrm>
        </p:spPr>
        <p:txBody>
          <a:bodyPr>
            <a:normAutofit/>
          </a:bodyPr>
          <a:lstStyle/>
          <a:p>
            <a:pPr lvl="0" fontAlgn="base"/>
            <a:r>
              <a:rPr lang="en-US" sz="2400" b="1" dirty="0" err="1" smtClean="0">
                <a:solidFill>
                  <a:srgbClr val="FFC000"/>
                </a:solidFill>
                <a:latin typeface="Arial" pitchFamily="34" charset="0"/>
                <a:cs typeface="Arial" pitchFamily="34" charset="0"/>
              </a:rPr>
              <a:t>Đối</a:t>
            </a:r>
            <a:r>
              <a:rPr lang="en-US" sz="2400" b="1" dirty="0" smtClean="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với</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môn</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Kỹ</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thuật</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lập</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trình</a:t>
            </a:r>
            <a:r>
              <a:rPr lang="en-US" sz="2400" b="1" dirty="0">
                <a:solidFill>
                  <a:srgbClr val="FFC000"/>
                </a:solidFill>
                <a:latin typeface="Arial" pitchFamily="34" charset="0"/>
                <a:cs typeface="Arial" pitchFamily="34" charset="0"/>
              </a:rPr>
              <a:t>:</a:t>
            </a:r>
          </a:p>
          <a:p>
            <a:pPr fontAlgn="base"/>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Tìm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kiếm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ứng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dụng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trò</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chơi</a:t>
            </a:r>
            <a:r>
              <a:rPr lang="en-US" sz="2400" dirty="0" smtClean="0">
                <a:latin typeface="Arial" pitchFamily="34" charset="0"/>
                <a:cs typeface="Arial" pitchFamily="34" charset="0"/>
              </a:rPr>
              <a:t> hay </a:t>
            </a:r>
            <a:r>
              <a:rPr lang="en-US" sz="2400" dirty="0" err="1" smtClean="0">
                <a:latin typeface="Arial" pitchFamily="34" charset="0"/>
                <a:cs typeface="Arial" pitchFamily="34" charset="0"/>
              </a:rPr>
              <a:t>chương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trình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thiết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thực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trong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thực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tế</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có</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thể</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lập</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trình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được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với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kiến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thức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từ</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bài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 </a:t>
            </a:r>
          </a:p>
          <a:p>
            <a:pPr fontAlgn="base"/>
            <a:endParaRPr lang="en-US" sz="2400" dirty="0" smtClean="0">
              <a:latin typeface="Arial" pitchFamily="34" charset="0"/>
              <a:cs typeface="Arial" pitchFamily="34" charset="0"/>
            </a:endParaRPr>
          </a:p>
          <a:p>
            <a:pPr fontAlgn="base"/>
            <a:r>
              <a:rPr lang="en-US" sz="2400" dirty="0" err="1" smtClean="0">
                <a:solidFill>
                  <a:srgbClr val="FFC000"/>
                </a:solidFill>
                <a:latin typeface="Arial" pitchFamily="34" charset="0"/>
                <a:cs typeface="Arial" pitchFamily="34" charset="0"/>
              </a:rPr>
              <a:t>Ví</a:t>
            </a:r>
            <a:r>
              <a:rPr lang="en-US" sz="2400" dirty="0" smtClean="0">
                <a:solidFill>
                  <a:srgbClr val="FFC000"/>
                </a:solidFill>
                <a:latin typeface="Arial" pitchFamily="34" charset="0"/>
                <a:cs typeface="Arial" pitchFamily="34" charset="0"/>
              </a:rPr>
              <a:t> </a:t>
            </a:r>
            <a:r>
              <a:rPr lang="en-US" sz="2400" dirty="0" err="1" smtClean="0">
                <a:solidFill>
                  <a:srgbClr val="FFC000"/>
                </a:solidFill>
                <a:latin typeface="Arial" pitchFamily="34" charset="0"/>
                <a:cs typeface="Arial" pitchFamily="34" charset="0"/>
              </a:rPr>
              <a:t>dụ</a:t>
            </a:r>
            <a:r>
              <a:rPr lang="en-US" sz="2400" dirty="0" smtClean="0">
                <a:solidFill>
                  <a:srgbClr val="FFC000"/>
                </a:solidFill>
                <a:latin typeface="Arial" pitchFamily="34" charset="0"/>
                <a:cs typeface="Arial" pitchFamily="34" charset="0"/>
              </a:rPr>
              <a:t>:</a:t>
            </a:r>
          </a:p>
          <a:p>
            <a:pPr fontAlgn="base"/>
            <a:r>
              <a:rPr lang="en-US" sz="2400" dirty="0" err="1" smtClean="0">
                <a:latin typeface="Arial" pitchFamily="34" charset="0"/>
                <a:cs typeface="Arial" pitchFamily="34" charset="0"/>
              </a:rPr>
              <a:t>Sau</a:t>
            </a:r>
            <a:r>
              <a:rPr lang="en-US" sz="2400" dirty="0" smtClean="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xong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Cấu</a:t>
            </a:r>
            <a:r>
              <a:rPr lang="en-US" sz="2400" dirty="0">
                <a:latin typeface="Arial" pitchFamily="34" charset="0"/>
                <a:cs typeface="Arial" pitchFamily="34" charset="0"/>
              </a:rPr>
              <a:t> </a:t>
            </a:r>
            <a:r>
              <a:rPr lang="en-US" sz="2400" dirty="0" err="1">
                <a:latin typeface="Arial" pitchFamily="34" charset="0"/>
                <a:cs typeface="Arial" pitchFamily="34" charset="0"/>
              </a:rPr>
              <a:t>trúc</a:t>
            </a:r>
            <a:r>
              <a:rPr lang="en-US" sz="2400" dirty="0">
                <a:latin typeface="Arial" pitchFamily="34" charset="0"/>
                <a:cs typeface="Arial" pitchFamily="34" charset="0"/>
              </a:rPr>
              <a:t> </a:t>
            </a:r>
            <a:r>
              <a:rPr lang="en-US" sz="2400" dirty="0" err="1">
                <a:latin typeface="Arial" pitchFamily="34" charset="0"/>
                <a:cs typeface="Arial" pitchFamily="34" charset="0"/>
              </a:rPr>
              <a:t>rẽ</a:t>
            </a:r>
            <a:r>
              <a:rPr lang="en-US" sz="2400" dirty="0">
                <a:latin typeface="Arial" pitchFamily="34" charset="0"/>
                <a:cs typeface="Arial" pitchFamily="34" charset="0"/>
              </a:rPr>
              <a:t> </a:t>
            </a:r>
            <a:r>
              <a:rPr lang="en-US" sz="2400" dirty="0" err="1">
                <a:latin typeface="Arial" pitchFamily="34" charset="0"/>
                <a:cs typeface="Arial" pitchFamily="34" charset="0"/>
              </a:rPr>
              <a:t>nhánh</a:t>
            </a:r>
            <a:r>
              <a:rPr lang="en-US" sz="2400" dirty="0">
                <a:latin typeface="Arial" pitchFamily="34" charset="0"/>
                <a:cs typeface="Arial" pitchFamily="34" charset="0"/>
              </a:rPr>
              <a:t> </a:t>
            </a:r>
            <a:r>
              <a:rPr lang="en-US" sz="2400" dirty="0" err="1">
                <a:latin typeface="Arial" pitchFamily="34" charset="0"/>
                <a:cs typeface="Arial" pitchFamily="34" charset="0"/>
              </a:rPr>
              <a:t>thì</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chương</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bói</a:t>
            </a:r>
            <a:r>
              <a:rPr lang="en-US" sz="2400" dirty="0">
                <a:latin typeface="Arial" pitchFamily="34" charset="0"/>
                <a:cs typeface="Arial" pitchFamily="34" charset="0"/>
              </a:rPr>
              <a:t> </a:t>
            </a:r>
            <a:r>
              <a:rPr lang="en-US" sz="2400" dirty="0" err="1">
                <a:latin typeface="Arial" pitchFamily="34" charset="0"/>
                <a:cs typeface="Arial" pitchFamily="34" charset="0"/>
              </a:rPr>
              <a:t>vui</a:t>
            </a:r>
            <a:r>
              <a:rPr lang="en-US" sz="2400" dirty="0">
                <a:latin typeface="Arial" pitchFamily="34" charset="0"/>
                <a:cs typeface="Arial" pitchFamily="34" charset="0"/>
              </a:rPr>
              <a:t>, </a:t>
            </a:r>
            <a:r>
              <a:rPr lang="en-US" sz="2400" dirty="0" err="1">
                <a:latin typeface="Arial" pitchFamily="34" charset="0"/>
                <a:cs typeface="Arial" pitchFamily="34" charset="0"/>
              </a:rPr>
              <a:t>đoán</a:t>
            </a:r>
            <a:r>
              <a:rPr lang="en-US" sz="2400" dirty="0">
                <a:latin typeface="Arial" pitchFamily="34" charset="0"/>
                <a:cs typeface="Arial" pitchFamily="34" charset="0"/>
              </a:rPr>
              <a:t> </a:t>
            </a:r>
            <a:r>
              <a:rPr lang="en-US" sz="2400" dirty="0" err="1">
                <a:latin typeface="Arial" pitchFamily="34" charset="0"/>
                <a:cs typeface="Arial" pitchFamily="34" charset="0"/>
              </a:rPr>
              <a:t>tính</a:t>
            </a:r>
            <a:r>
              <a:rPr lang="en-US" sz="2400" dirty="0">
                <a:latin typeface="Arial" pitchFamily="34" charset="0"/>
                <a:cs typeface="Arial" pitchFamily="34" charset="0"/>
              </a:rPr>
              <a:t> </a:t>
            </a:r>
            <a:r>
              <a:rPr lang="en-US" sz="2400" dirty="0" err="1">
                <a:latin typeface="Arial" pitchFamily="34" charset="0"/>
                <a:cs typeface="Arial" pitchFamily="34" charset="0"/>
              </a:rPr>
              <a:t>cách</a:t>
            </a:r>
            <a:r>
              <a:rPr lang="en-US" sz="2400" dirty="0" smtClean="0">
                <a:latin typeface="Arial" pitchFamily="34" charset="0"/>
                <a:cs typeface="Arial" pitchFamily="34" charset="0"/>
              </a:rPr>
              <a:t>,…..;</a:t>
            </a:r>
          </a:p>
          <a:p>
            <a:pPr fontAlgn="base"/>
            <a:r>
              <a:rPr lang="en-US" sz="2400" dirty="0" err="1" smtClean="0">
                <a:latin typeface="Arial" pitchFamily="34" charset="0"/>
                <a:cs typeface="Arial" pitchFamily="34" charset="0"/>
              </a:rPr>
              <a:t>Sau</a:t>
            </a:r>
            <a:r>
              <a:rPr lang="en-US" sz="2400" dirty="0" smtClean="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xong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mảng</a:t>
            </a:r>
            <a:r>
              <a:rPr lang="en-US" sz="2400" dirty="0">
                <a:latin typeface="Arial" pitchFamily="34" charset="0"/>
                <a:cs typeface="Arial" pitchFamily="34" charset="0"/>
              </a:rPr>
              <a:t> </a:t>
            </a:r>
            <a:r>
              <a:rPr lang="en-US" sz="2400" dirty="0" err="1">
                <a:latin typeface="Arial" pitchFamily="34" charset="0"/>
                <a:cs typeface="Arial" pitchFamily="34" charset="0"/>
              </a:rPr>
              <a:t>thì</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chương</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trò</a:t>
            </a:r>
            <a:r>
              <a:rPr lang="en-US" sz="2400" dirty="0">
                <a:latin typeface="Arial" pitchFamily="34" charset="0"/>
                <a:cs typeface="Arial" pitchFamily="34" charset="0"/>
              </a:rPr>
              <a:t> </a:t>
            </a:r>
            <a:r>
              <a:rPr lang="en-US" sz="2400" dirty="0" err="1">
                <a:latin typeface="Arial" pitchFamily="34" charset="0"/>
                <a:cs typeface="Arial" pitchFamily="34" charset="0"/>
              </a:rPr>
              <a:t>chơi</a:t>
            </a:r>
            <a:r>
              <a:rPr lang="en-US" sz="2400" dirty="0">
                <a:latin typeface="Arial" pitchFamily="34" charset="0"/>
                <a:cs typeface="Arial" pitchFamily="34" charset="0"/>
              </a:rPr>
              <a:t> </a:t>
            </a:r>
            <a:r>
              <a:rPr lang="en-US" sz="2400" dirty="0" err="1">
                <a:latin typeface="Arial" pitchFamily="34" charset="0"/>
                <a:cs typeface="Arial" pitchFamily="34" charset="0"/>
              </a:rPr>
              <a:t>xổ</a:t>
            </a:r>
            <a:r>
              <a:rPr lang="en-US" sz="2400" dirty="0">
                <a:latin typeface="Arial" pitchFamily="34" charset="0"/>
                <a:cs typeface="Arial" pitchFamily="34" charset="0"/>
              </a:rPr>
              <a:t> </a:t>
            </a:r>
            <a:r>
              <a:rPr lang="en-US" sz="2400" dirty="0" err="1">
                <a:latin typeface="Arial" pitchFamily="34" charset="0"/>
                <a:cs typeface="Arial" pitchFamily="34" charset="0"/>
              </a:rPr>
              <a:t>số</a:t>
            </a:r>
            <a:r>
              <a:rPr lang="en-US" sz="2400" dirty="0">
                <a:latin typeface="Arial" pitchFamily="34" charset="0"/>
                <a:cs typeface="Arial" pitchFamily="34" charset="0"/>
              </a:rPr>
              <a:t> </a:t>
            </a:r>
            <a:r>
              <a:rPr lang="en-US" sz="2400" dirty="0" err="1">
                <a:latin typeface="Arial" pitchFamily="34" charset="0"/>
                <a:cs typeface="Arial" pitchFamily="34" charset="0"/>
              </a:rPr>
              <a:t>Vietlott</a:t>
            </a:r>
            <a:r>
              <a:rPr lang="en-US" sz="2400" dirty="0">
                <a:latin typeface="Arial" pitchFamily="34" charset="0"/>
                <a:cs typeface="Arial" pitchFamily="34" charset="0"/>
              </a:rPr>
              <a:t>; </a:t>
            </a:r>
            <a:endParaRPr lang="en-US" sz="2400" dirty="0" smtClean="0">
              <a:latin typeface="Arial" pitchFamily="34" charset="0"/>
              <a:cs typeface="Arial" pitchFamily="34" charset="0"/>
            </a:endParaRPr>
          </a:p>
          <a:p>
            <a:pPr fontAlgn="base"/>
            <a:r>
              <a:rPr lang="en-US" sz="2400" dirty="0" err="1" smtClean="0">
                <a:latin typeface="Arial" pitchFamily="34" charset="0"/>
                <a:cs typeface="Arial" pitchFamily="34" charset="0"/>
              </a:rPr>
              <a:t>Sau</a:t>
            </a:r>
            <a:r>
              <a:rPr lang="en-US" sz="2400" dirty="0" smtClean="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xong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chuỗi</a:t>
            </a:r>
            <a:r>
              <a:rPr lang="en-US" sz="2400" dirty="0">
                <a:latin typeface="Arial" pitchFamily="34" charset="0"/>
                <a:cs typeface="Arial" pitchFamily="34" charset="0"/>
              </a:rPr>
              <a:t> </a:t>
            </a:r>
            <a:r>
              <a:rPr lang="en-US" sz="2400" dirty="0" err="1">
                <a:latin typeface="Arial" pitchFamily="34" charset="0"/>
                <a:cs typeface="Arial" pitchFamily="34" charset="0"/>
              </a:rPr>
              <a:t>thì</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chương</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trò</a:t>
            </a:r>
            <a:r>
              <a:rPr lang="en-US" sz="2400" dirty="0">
                <a:latin typeface="Arial" pitchFamily="34" charset="0"/>
                <a:cs typeface="Arial" pitchFamily="34" charset="0"/>
              </a:rPr>
              <a:t> </a:t>
            </a:r>
            <a:r>
              <a:rPr lang="en-US" sz="2400" dirty="0" err="1">
                <a:latin typeface="Arial" pitchFamily="34" charset="0"/>
                <a:cs typeface="Arial" pitchFamily="34" charset="0"/>
              </a:rPr>
              <a:t>chơi</a:t>
            </a:r>
            <a:r>
              <a:rPr lang="en-US" sz="2400" dirty="0">
                <a:latin typeface="Arial" pitchFamily="34" charset="0"/>
                <a:cs typeface="Arial" pitchFamily="34" charset="0"/>
              </a:rPr>
              <a:t> </a:t>
            </a:r>
            <a:r>
              <a:rPr lang="en-US" sz="2400" dirty="0" err="1">
                <a:latin typeface="Arial" pitchFamily="34" charset="0"/>
                <a:cs typeface="Arial" pitchFamily="34" charset="0"/>
              </a:rPr>
              <a:t>Chiếc</a:t>
            </a:r>
            <a:r>
              <a:rPr lang="en-US" sz="2400" dirty="0">
                <a:latin typeface="Arial" pitchFamily="34" charset="0"/>
                <a:cs typeface="Arial" pitchFamily="34" charset="0"/>
              </a:rPr>
              <a:t> </a:t>
            </a:r>
            <a:r>
              <a:rPr lang="en-US" sz="2400" dirty="0" err="1">
                <a:latin typeface="Arial" pitchFamily="34" charset="0"/>
                <a:cs typeface="Arial" pitchFamily="34" charset="0"/>
              </a:rPr>
              <a:t>nón</a:t>
            </a:r>
            <a:r>
              <a:rPr lang="en-US" sz="2400" dirty="0">
                <a:latin typeface="Arial" pitchFamily="34" charset="0"/>
                <a:cs typeface="Arial" pitchFamily="34" charset="0"/>
              </a:rPr>
              <a:t> </a:t>
            </a:r>
            <a:r>
              <a:rPr lang="en-US" sz="2400" dirty="0" err="1">
                <a:latin typeface="Arial" pitchFamily="34" charset="0"/>
                <a:cs typeface="Arial" pitchFamily="34" charset="0"/>
              </a:rPr>
              <a:t>kỳ</a:t>
            </a:r>
            <a:r>
              <a:rPr lang="en-US" sz="2400" dirty="0">
                <a:latin typeface="Arial" pitchFamily="34" charset="0"/>
                <a:cs typeface="Arial" pitchFamily="34" charset="0"/>
              </a:rPr>
              <a:t> </a:t>
            </a:r>
            <a:r>
              <a:rPr lang="en-US" sz="2400" dirty="0" err="1">
                <a:latin typeface="Arial" pitchFamily="34" charset="0"/>
                <a:cs typeface="Arial" pitchFamily="34" charset="0"/>
              </a:rPr>
              <a:t>diệu</a:t>
            </a:r>
            <a:r>
              <a:rPr lang="en-US" sz="2400" dirty="0">
                <a:latin typeface="Arial" pitchFamily="34" charset="0"/>
                <a:cs typeface="Arial" pitchFamily="34" charset="0"/>
              </a:rPr>
              <a:t>,… </a:t>
            </a:r>
          </a:p>
          <a:p>
            <a:pPr fontAlgn="base"/>
            <a:endParaRPr lang="en-US" dirty="0"/>
          </a:p>
          <a:p>
            <a:pPr marL="0" indent="0" algn="just">
              <a:buNone/>
            </a:pPr>
            <a:endParaRPr lang="en-US" dirty="0"/>
          </a:p>
        </p:txBody>
      </p:sp>
    </p:spTree>
    <p:extLst>
      <p:ext uri="{BB962C8B-B14F-4D97-AF65-F5344CB8AC3E}">
        <p14:creationId xmlns:p14="http://schemas.microsoft.com/office/powerpoint/2010/main" val="850286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9382" y="609600"/>
            <a:ext cx="8534400" cy="4093428"/>
          </a:xfrm>
          <a:prstGeom prst="rect">
            <a:avLst/>
          </a:prstGeom>
        </p:spPr>
        <p:txBody>
          <a:bodyPr wrap="square">
            <a:spAutoFit/>
          </a:bodyPr>
          <a:lstStyle/>
          <a:p>
            <a:pPr fontAlgn="base"/>
            <a:r>
              <a:rPr lang="en-US" sz="2600" b="1" dirty="0">
                <a:solidFill>
                  <a:srgbClr val="FFC000"/>
                </a:solidFill>
                <a:latin typeface="Arial" pitchFamily="34" charset="0"/>
                <a:cs typeface="Arial" pitchFamily="34" charset="0"/>
              </a:rPr>
              <a:t>b. </a:t>
            </a:r>
            <a:r>
              <a:rPr lang="en-US" sz="2600" b="1" dirty="0" err="1">
                <a:solidFill>
                  <a:srgbClr val="FFC000"/>
                </a:solidFill>
                <a:latin typeface="Arial" pitchFamily="34" charset="0"/>
                <a:cs typeface="Arial" pitchFamily="34" charset="0"/>
              </a:rPr>
              <a:t>Giáo</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án</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bài</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giảng</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phải</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thể</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hiện</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rõ</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được</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mục</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tiêu</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phát</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triển</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năng</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lực</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người</a:t>
            </a:r>
            <a:r>
              <a:rPr lang="en-US" sz="2600" b="1" dirty="0">
                <a:solidFill>
                  <a:srgbClr val="FFC000"/>
                </a:solidFill>
                <a:latin typeface="Arial" pitchFamily="34" charset="0"/>
                <a:cs typeface="Arial" pitchFamily="34" charset="0"/>
              </a:rPr>
              <a:t> </a:t>
            </a:r>
            <a:r>
              <a:rPr lang="en-US" sz="2600" b="1" dirty="0" err="1" smtClean="0">
                <a:solidFill>
                  <a:srgbClr val="FFC000"/>
                </a:solidFill>
                <a:latin typeface="Arial" pitchFamily="34" charset="0"/>
                <a:cs typeface="Arial" pitchFamily="34" charset="0"/>
              </a:rPr>
              <a:t>học</a:t>
            </a:r>
            <a:endParaRPr lang="en-US" sz="2600" b="1" dirty="0" smtClean="0">
              <a:solidFill>
                <a:srgbClr val="FFC000"/>
              </a:solidFill>
              <a:latin typeface="Arial" pitchFamily="34" charset="0"/>
              <a:cs typeface="Arial" pitchFamily="34" charset="0"/>
            </a:endParaRPr>
          </a:p>
          <a:p>
            <a:pPr fontAlgn="base"/>
            <a:endParaRPr lang="en-US" sz="2600" b="1" dirty="0">
              <a:latin typeface="Arial" pitchFamily="34" charset="0"/>
              <a:cs typeface="Arial" pitchFamily="34" charset="0"/>
            </a:endParaRPr>
          </a:p>
          <a:p>
            <a:pPr lvl="0" fontAlgn="base"/>
            <a:r>
              <a:rPr lang="en-US" sz="2600" dirty="0" smtClean="0">
                <a:latin typeface="Arial" pitchFamily="34" charset="0"/>
                <a:cs typeface="Arial" pitchFamily="34" charset="0"/>
              </a:rPr>
              <a:t>- </a:t>
            </a:r>
            <a:r>
              <a:rPr lang="en-US" sz="2600" dirty="0" err="1" smtClean="0">
                <a:latin typeface="Arial" pitchFamily="34" charset="0"/>
                <a:cs typeface="Arial" pitchFamily="34" charset="0"/>
              </a:rPr>
              <a:t>Mục</a:t>
            </a:r>
            <a:r>
              <a:rPr lang="en-US" sz="2600" dirty="0" smtClean="0">
                <a:latin typeface="Arial" pitchFamily="34" charset="0"/>
                <a:cs typeface="Arial" pitchFamily="34" charset="0"/>
              </a:rPr>
              <a:t> </a:t>
            </a:r>
            <a:r>
              <a:rPr lang="en-US" sz="2600" dirty="0" err="1">
                <a:latin typeface="Arial" pitchFamily="34" charset="0"/>
                <a:cs typeface="Arial" pitchFamily="34" charset="0"/>
              </a:rPr>
              <a:t>tiêu</a:t>
            </a:r>
            <a:r>
              <a:rPr lang="en-US" sz="2600" dirty="0">
                <a:latin typeface="Arial" pitchFamily="34" charset="0"/>
                <a:cs typeface="Arial" pitchFamily="34" charset="0"/>
              </a:rPr>
              <a:t> </a:t>
            </a:r>
            <a:r>
              <a:rPr lang="en-US" sz="2600" dirty="0" err="1">
                <a:latin typeface="Arial" pitchFamily="34" charset="0"/>
                <a:cs typeface="Arial" pitchFamily="34" charset="0"/>
              </a:rPr>
              <a:t>bài</a:t>
            </a:r>
            <a:r>
              <a:rPr lang="en-US" sz="2600" dirty="0">
                <a:latin typeface="Arial" pitchFamily="34" charset="0"/>
                <a:cs typeface="Arial" pitchFamily="34" charset="0"/>
              </a:rPr>
              <a:t> </a:t>
            </a:r>
            <a:r>
              <a:rPr lang="en-US" sz="2600" dirty="0" err="1">
                <a:latin typeface="Arial" pitchFamily="34" charset="0"/>
                <a:cs typeface="Arial" pitchFamily="34" charset="0"/>
              </a:rPr>
              <a:t>giảng</a:t>
            </a:r>
            <a:r>
              <a:rPr lang="en-US" sz="2600" dirty="0">
                <a:latin typeface="Arial" pitchFamily="34" charset="0"/>
                <a:cs typeface="Arial" pitchFamily="34" charset="0"/>
              </a:rPr>
              <a:t> </a:t>
            </a:r>
            <a:r>
              <a:rPr lang="en-US" sz="2600" dirty="0" err="1">
                <a:latin typeface="Arial" pitchFamily="34" charset="0"/>
                <a:cs typeface="Arial" pitchFamily="34" charset="0"/>
              </a:rPr>
              <a:t>cần</a:t>
            </a:r>
            <a:r>
              <a:rPr lang="en-US" sz="2600" dirty="0">
                <a:latin typeface="Arial" pitchFamily="34" charset="0"/>
                <a:cs typeface="Arial" pitchFamily="34" charset="0"/>
              </a:rPr>
              <a:t> </a:t>
            </a:r>
            <a:r>
              <a:rPr lang="en-US" sz="2600" dirty="0" err="1">
                <a:latin typeface="Arial" pitchFamily="34" charset="0"/>
                <a:cs typeface="Arial" pitchFamily="34" charset="0"/>
              </a:rPr>
              <a:t>thể</a:t>
            </a:r>
            <a:r>
              <a:rPr lang="en-US" sz="2600" dirty="0">
                <a:latin typeface="Arial" pitchFamily="34" charset="0"/>
                <a:cs typeface="Arial" pitchFamily="34" charset="0"/>
              </a:rPr>
              <a:t> </a:t>
            </a:r>
            <a:r>
              <a:rPr lang="en-US" sz="2600" dirty="0" err="1">
                <a:latin typeface="Arial" pitchFamily="34" charset="0"/>
                <a:cs typeface="Arial" pitchFamily="34" charset="0"/>
              </a:rPr>
              <a:t>hiện</a:t>
            </a:r>
            <a:r>
              <a:rPr lang="en-US" sz="2600" dirty="0">
                <a:latin typeface="Arial" pitchFamily="34" charset="0"/>
                <a:cs typeface="Arial" pitchFamily="34" charset="0"/>
              </a:rPr>
              <a:t> </a:t>
            </a:r>
            <a:r>
              <a:rPr lang="en-US" sz="2600" dirty="0" err="1">
                <a:latin typeface="Arial" pitchFamily="34" charset="0"/>
                <a:cs typeface="Arial" pitchFamily="34" charset="0"/>
              </a:rPr>
              <a:t>rõ</a:t>
            </a:r>
            <a:r>
              <a:rPr lang="en-US" sz="2600" dirty="0">
                <a:latin typeface="Arial" pitchFamily="34" charset="0"/>
                <a:cs typeface="Arial" pitchFamily="34" charset="0"/>
              </a:rPr>
              <a:t> </a:t>
            </a:r>
            <a:r>
              <a:rPr lang="en-US" sz="2600" dirty="0" err="1">
                <a:latin typeface="Arial" pitchFamily="34" charset="0"/>
                <a:cs typeface="Arial" pitchFamily="34" charset="0"/>
              </a:rPr>
              <a:t>là</a:t>
            </a:r>
            <a:r>
              <a:rPr lang="en-US" sz="2600" dirty="0">
                <a:latin typeface="Arial" pitchFamily="34" charset="0"/>
                <a:cs typeface="Arial" pitchFamily="34" charset="0"/>
              </a:rPr>
              <a:t> </a:t>
            </a:r>
            <a:r>
              <a:rPr lang="en-US" sz="2600" dirty="0" err="1">
                <a:latin typeface="Arial" pitchFamily="34" charset="0"/>
                <a:cs typeface="Arial" pitchFamily="34" charset="0"/>
              </a:rPr>
              <a:t>sau</a:t>
            </a:r>
            <a:r>
              <a:rPr lang="en-US" sz="2600" dirty="0">
                <a:latin typeface="Arial" pitchFamily="34" charset="0"/>
                <a:cs typeface="Arial" pitchFamily="34" charset="0"/>
              </a:rPr>
              <a:t> </a:t>
            </a:r>
            <a:r>
              <a:rPr lang="en-US" sz="2600" dirty="0" err="1">
                <a:latin typeface="Arial" pitchFamily="34" charset="0"/>
                <a:cs typeface="Arial" pitchFamily="34" charset="0"/>
              </a:rPr>
              <a:t>khi</a:t>
            </a:r>
            <a:r>
              <a:rPr lang="en-US" sz="2600" dirty="0">
                <a:latin typeface="Arial" pitchFamily="34" charset="0"/>
                <a:cs typeface="Arial" pitchFamily="34" charset="0"/>
              </a:rPr>
              <a:t> </a:t>
            </a:r>
            <a:r>
              <a:rPr lang="en-US" sz="2600" dirty="0" err="1">
                <a:latin typeface="Arial" pitchFamily="34" charset="0"/>
                <a:cs typeface="Arial" pitchFamily="34" charset="0"/>
              </a:rPr>
              <a:t>học</a:t>
            </a:r>
            <a:r>
              <a:rPr lang="en-US" sz="2600" dirty="0">
                <a:latin typeface="Arial" pitchFamily="34" charset="0"/>
                <a:cs typeface="Arial" pitchFamily="34" charset="0"/>
              </a:rPr>
              <a:t> </a:t>
            </a:r>
            <a:r>
              <a:rPr lang="en-US" sz="2600" dirty="0" err="1">
                <a:latin typeface="Arial" pitchFamily="34" charset="0"/>
                <a:cs typeface="Arial" pitchFamily="34" charset="0"/>
              </a:rPr>
              <a:t>xong</a:t>
            </a:r>
            <a:r>
              <a:rPr lang="en-US" sz="2600" dirty="0">
                <a:latin typeface="Arial" pitchFamily="34" charset="0"/>
                <a:cs typeface="Arial" pitchFamily="34" charset="0"/>
              </a:rPr>
              <a:t> </a:t>
            </a:r>
            <a:r>
              <a:rPr lang="en-US" sz="2600" dirty="0" err="1">
                <a:latin typeface="Arial" pitchFamily="34" charset="0"/>
                <a:cs typeface="Arial" pitchFamily="34" charset="0"/>
              </a:rPr>
              <a:t>bài</a:t>
            </a:r>
            <a:r>
              <a:rPr lang="en-US" sz="2600" dirty="0">
                <a:latin typeface="Arial" pitchFamily="34" charset="0"/>
                <a:cs typeface="Arial" pitchFamily="34" charset="0"/>
              </a:rPr>
              <a:t> </a:t>
            </a:r>
            <a:r>
              <a:rPr lang="en-US" sz="2600" dirty="0" err="1">
                <a:latin typeface="Arial" pitchFamily="34" charset="0"/>
                <a:cs typeface="Arial" pitchFamily="34" charset="0"/>
              </a:rPr>
              <a:t>này</a:t>
            </a:r>
            <a:r>
              <a:rPr lang="en-US" sz="2600" dirty="0">
                <a:latin typeface="Arial" pitchFamily="34" charset="0"/>
                <a:cs typeface="Arial" pitchFamily="34" charset="0"/>
              </a:rPr>
              <a:t> </a:t>
            </a:r>
            <a:r>
              <a:rPr lang="en-US" sz="2600" dirty="0" err="1">
                <a:latin typeface="Arial" pitchFamily="34" charset="0"/>
                <a:cs typeface="Arial" pitchFamily="34" charset="0"/>
              </a:rPr>
              <a:t>người</a:t>
            </a:r>
            <a:r>
              <a:rPr lang="en-US" sz="2600" dirty="0">
                <a:latin typeface="Arial" pitchFamily="34" charset="0"/>
                <a:cs typeface="Arial" pitchFamily="34" charset="0"/>
              </a:rPr>
              <a:t> </a:t>
            </a:r>
            <a:r>
              <a:rPr lang="en-US" sz="2600" dirty="0" err="1">
                <a:latin typeface="Arial" pitchFamily="34" charset="0"/>
                <a:cs typeface="Arial" pitchFamily="34" charset="0"/>
              </a:rPr>
              <a:t>học</a:t>
            </a:r>
            <a:r>
              <a:rPr lang="en-US" sz="2600" dirty="0">
                <a:latin typeface="Arial" pitchFamily="34" charset="0"/>
                <a:cs typeface="Arial" pitchFamily="34" charset="0"/>
              </a:rPr>
              <a:t> </a:t>
            </a:r>
            <a:r>
              <a:rPr lang="en-US" sz="2600" dirty="0" err="1">
                <a:latin typeface="Arial" pitchFamily="34" charset="0"/>
                <a:cs typeface="Arial" pitchFamily="34" charset="0"/>
              </a:rPr>
              <a:t>cần</a:t>
            </a:r>
            <a:r>
              <a:rPr lang="en-US" sz="2600" dirty="0">
                <a:latin typeface="Arial" pitchFamily="34" charset="0"/>
                <a:cs typeface="Arial" pitchFamily="34" charset="0"/>
              </a:rPr>
              <a:t> </a:t>
            </a:r>
            <a:r>
              <a:rPr lang="en-US" sz="2600" dirty="0" err="1">
                <a:latin typeface="Arial" pitchFamily="34" charset="0"/>
                <a:cs typeface="Arial" pitchFamily="34" charset="0"/>
              </a:rPr>
              <a:t>có</a:t>
            </a:r>
            <a:r>
              <a:rPr lang="en-US" sz="2600" dirty="0">
                <a:latin typeface="Arial" pitchFamily="34" charset="0"/>
                <a:cs typeface="Arial" pitchFamily="34" charset="0"/>
              </a:rPr>
              <a:t> </a:t>
            </a:r>
            <a:r>
              <a:rPr lang="en-US" sz="2600" dirty="0" err="1">
                <a:latin typeface="Arial" pitchFamily="34" charset="0"/>
                <a:cs typeface="Arial" pitchFamily="34" charset="0"/>
              </a:rPr>
              <a:t>khả</a:t>
            </a:r>
            <a:r>
              <a:rPr lang="en-US" sz="2600" dirty="0">
                <a:latin typeface="Arial" pitchFamily="34" charset="0"/>
                <a:cs typeface="Arial" pitchFamily="34" charset="0"/>
              </a:rPr>
              <a:t> </a:t>
            </a:r>
            <a:r>
              <a:rPr lang="en-US" sz="2600" dirty="0" err="1">
                <a:latin typeface="Arial" pitchFamily="34" charset="0"/>
                <a:cs typeface="Arial" pitchFamily="34" charset="0"/>
              </a:rPr>
              <a:t>năng</a:t>
            </a:r>
            <a:r>
              <a:rPr lang="en-US" sz="2600" dirty="0">
                <a:latin typeface="Arial" pitchFamily="34" charset="0"/>
                <a:cs typeface="Arial" pitchFamily="34" charset="0"/>
              </a:rPr>
              <a:t> </a:t>
            </a:r>
            <a:r>
              <a:rPr lang="en-US" sz="2600" dirty="0" err="1">
                <a:latin typeface="Arial" pitchFamily="34" charset="0"/>
                <a:cs typeface="Arial" pitchFamily="34" charset="0"/>
              </a:rPr>
              <a:t>vận</a:t>
            </a:r>
            <a:r>
              <a:rPr lang="en-US" sz="2600" dirty="0">
                <a:latin typeface="Arial" pitchFamily="34" charset="0"/>
                <a:cs typeface="Arial" pitchFamily="34" charset="0"/>
              </a:rPr>
              <a:t> </a:t>
            </a:r>
            <a:r>
              <a:rPr lang="en-US" sz="2600" dirty="0" err="1">
                <a:latin typeface="Arial" pitchFamily="34" charset="0"/>
                <a:cs typeface="Arial" pitchFamily="34" charset="0"/>
              </a:rPr>
              <a:t>dụng</a:t>
            </a:r>
            <a:r>
              <a:rPr lang="en-US" sz="2600" dirty="0">
                <a:latin typeface="Arial" pitchFamily="34" charset="0"/>
                <a:cs typeface="Arial" pitchFamily="34" charset="0"/>
              </a:rPr>
              <a:t> </a:t>
            </a:r>
            <a:r>
              <a:rPr lang="en-US" sz="2600" dirty="0" err="1">
                <a:latin typeface="Arial" pitchFamily="34" charset="0"/>
                <a:cs typeface="Arial" pitchFamily="34" charset="0"/>
              </a:rPr>
              <a:t>bài</a:t>
            </a:r>
            <a:r>
              <a:rPr lang="en-US" sz="2600" dirty="0">
                <a:latin typeface="Arial" pitchFamily="34" charset="0"/>
                <a:cs typeface="Arial" pitchFamily="34" charset="0"/>
              </a:rPr>
              <a:t> </a:t>
            </a:r>
            <a:r>
              <a:rPr lang="en-US" sz="2600" dirty="0" err="1">
                <a:latin typeface="Arial" pitchFamily="34" charset="0"/>
                <a:cs typeface="Arial" pitchFamily="34" charset="0"/>
              </a:rPr>
              <a:t>học</a:t>
            </a:r>
            <a:r>
              <a:rPr lang="en-US" sz="2600" dirty="0">
                <a:latin typeface="Arial" pitchFamily="34" charset="0"/>
                <a:cs typeface="Arial" pitchFamily="34" charset="0"/>
              </a:rPr>
              <a:t> </a:t>
            </a:r>
            <a:r>
              <a:rPr lang="en-US" sz="2600" dirty="0" err="1">
                <a:latin typeface="Arial" pitchFamily="34" charset="0"/>
                <a:cs typeface="Arial" pitchFamily="34" charset="0"/>
              </a:rPr>
              <a:t>để</a:t>
            </a:r>
            <a:r>
              <a:rPr lang="en-US" sz="2600" dirty="0">
                <a:latin typeface="Arial" pitchFamily="34" charset="0"/>
                <a:cs typeface="Arial" pitchFamily="34" charset="0"/>
              </a:rPr>
              <a:t> </a:t>
            </a:r>
            <a:r>
              <a:rPr lang="en-US" sz="2600" dirty="0" err="1">
                <a:latin typeface="Arial" pitchFamily="34" charset="0"/>
                <a:cs typeface="Arial" pitchFamily="34" charset="0"/>
              </a:rPr>
              <a:t>giải</a:t>
            </a:r>
            <a:r>
              <a:rPr lang="en-US" sz="2600" dirty="0">
                <a:latin typeface="Arial" pitchFamily="34" charset="0"/>
                <a:cs typeface="Arial" pitchFamily="34" charset="0"/>
              </a:rPr>
              <a:t> </a:t>
            </a:r>
            <a:r>
              <a:rPr lang="en-US" sz="2600" dirty="0" err="1">
                <a:latin typeface="Arial" pitchFamily="34" charset="0"/>
                <a:cs typeface="Arial" pitchFamily="34" charset="0"/>
              </a:rPr>
              <a:t>quyết</a:t>
            </a:r>
            <a:r>
              <a:rPr lang="en-US" sz="2600" dirty="0">
                <a:latin typeface="Arial" pitchFamily="34" charset="0"/>
                <a:cs typeface="Arial" pitchFamily="34" charset="0"/>
              </a:rPr>
              <a:t> </a:t>
            </a:r>
            <a:r>
              <a:rPr lang="en-US" sz="2600" dirty="0" err="1">
                <a:latin typeface="Arial" pitchFamily="34" charset="0"/>
                <a:cs typeface="Arial" pitchFamily="34" charset="0"/>
              </a:rPr>
              <a:t>nhưng</a:t>
            </a:r>
            <a:r>
              <a:rPr lang="en-US" sz="2600" dirty="0">
                <a:latin typeface="Arial" pitchFamily="34" charset="0"/>
                <a:cs typeface="Arial" pitchFamily="34" charset="0"/>
              </a:rPr>
              <a:t> </a:t>
            </a:r>
            <a:r>
              <a:rPr lang="en-US" sz="2600" dirty="0" err="1">
                <a:latin typeface="Arial" pitchFamily="34" charset="0"/>
                <a:cs typeface="Arial" pitchFamily="34" charset="0"/>
              </a:rPr>
              <a:t>vấn</a:t>
            </a:r>
            <a:r>
              <a:rPr lang="en-US" sz="2600" dirty="0">
                <a:latin typeface="Arial" pitchFamily="34" charset="0"/>
                <a:cs typeface="Arial" pitchFamily="34" charset="0"/>
              </a:rPr>
              <a:t> </a:t>
            </a:r>
            <a:r>
              <a:rPr lang="en-US" sz="2600" dirty="0" err="1">
                <a:latin typeface="Arial" pitchFamily="34" charset="0"/>
                <a:cs typeface="Arial" pitchFamily="34" charset="0"/>
              </a:rPr>
              <a:t>đề</a:t>
            </a:r>
            <a:r>
              <a:rPr lang="en-US" sz="2600" dirty="0">
                <a:latin typeface="Arial" pitchFamily="34" charset="0"/>
                <a:cs typeface="Arial" pitchFamily="34" charset="0"/>
              </a:rPr>
              <a:t> </a:t>
            </a:r>
            <a:r>
              <a:rPr lang="en-US" sz="2600" dirty="0" err="1">
                <a:latin typeface="Arial" pitchFamily="34" charset="0"/>
                <a:cs typeface="Arial" pitchFamily="34" charset="0"/>
              </a:rPr>
              <a:t>gì</a:t>
            </a:r>
            <a:r>
              <a:rPr lang="en-US" sz="2600" dirty="0">
                <a:latin typeface="Arial" pitchFamily="34" charset="0"/>
                <a:cs typeface="Arial" pitchFamily="34" charset="0"/>
              </a:rPr>
              <a:t> </a:t>
            </a:r>
            <a:r>
              <a:rPr lang="en-US" sz="2600" dirty="0" err="1">
                <a:latin typeface="Arial" pitchFamily="34" charset="0"/>
                <a:cs typeface="Arial" pitchFamily="34" charset="0"/>
              </a:rPr>
              <a:t>trong</a:t>
            </a:r>
            <a:r>
              <a:rPr lang="en-US" sz="2600" dirty="0">
                <a:latin typeface="Arial" pitchFamily="34" charset="0"/>
                <a:cs typeface="Arial" pitchFamily="34" charset="0"/>
              </a:rPr>
              <a:t> </a:t>
            </a:r>
            <a:r>
              <a:rPr lang="en-US" sz="2600" dirty="0" err="1">
                <a:latin typeface="Arial" pitchFamily="34" charset="0"/>
                <a:cs typeface="Arial" pitchFamily="34" charset="0"/>
              </a:rPr>
              <a:t>thực</a:t>
            </a:r>
            <a:r>
              <a:rPr lang="en-US" sz="2600" dirty="0">
                <a:latin typeface="Arial" pitchFamily="34" charset="0"/>
                <a:cs typeface="Arial" pitchFamily="34" charset="0"/>
              </a:rPr>
              <a:t> </a:t>
            </a:r>
            <a:r>
              <a:rPr lang="en-US" sz="2600" dirty="0" err="1">
                <a:latin typeface="Arial" pitchFamily="34" charset="0"/>
                <a:cs typeface="Arial" pitchFamily="34" charset="0"/>
              </a:rPr>
              <a:t>tế</a:t>
            </a:r>
            <a:r>
              <a:rPr lang="en-US" sz="2600" dirty="0" smtClean="0">
                <a:latin typeface="Arial" pitchFamily="34" charset="0"/>
                <a:cs typeface="Arial" pitchFamily="34" charset="0"/>
              </a:rPr>
              <a:t>.</a:t>
            </a:r>
          </a:p>
          <a:p>
            <a:pPr lvl="0" fontAlgn="base"/>
            <a:endParaRPr lang="en-US" sz="2600" dirty="0">
              <a:latin typeface="Arial" pitchFamily="34" charset="0"/>
              <a:cs typeface="Arial" pitchFamily="34" charset="0"/>
            </a:endParaRPr>
          </a:p>
          <a:p>
            <a:pPr lvl="0" fontAlgn="base"/>
            <a:r>
              <a:rPr lang="en-US" sz="2600" dirty="0" smtClean="0">
                <a:latin typeface="Arial" pitchFamily="34" charset="0"/>
                <a:cs typeface="Arial" pitchFamily="34" charset="0"/>
              </a:rPr>
              <a:t>- </a:t>
            </a:r>
            <a:r>
              <a:rPr lang="en-US" sz="2600" dirty="0" err="1" smtClean="0">
                <a:latin typeface="Arial" pitchFamily="34" charset="0"/>
                <a:cs typeface="Arial" pitchFamily="34" charset="0"/>
              </a:rPr>
              <a:t>Giáo</a:t>
            </a:r>
            <a:r>
              <a:rPr lang="en-US" sz="2600" dirty="0" smtClean="0">
                <a:latin typeface="Arial" pitchFamily="34" charset="0"/>
                <a:cs typeface="Arial" pitchFamily="34" charset="0"/>
              </a:rPr>
              <a:t> </a:t>
            </a:r>
            <a:r>
              <a:rPr lang="en-US" sz="2600" dirty="0" err="1">
                <a:latin typeface="Arial" pitchFamily="34" charset="0"/>
                <a:cs typeface="Arial" pitchFamily="34" charset="0"/>
              </a:rPr>
              <a:t>án</a:t>
            </a:r>
            <a:r>
              <a:rPr lang="en-US" sz="2600" dirty="0">
                <a:latin typeface="Arial" pitchFamily="34" charset="0"/>
                <a:cs typeface="Arial" pitchFamily="34" charset="0"/>
              </a:rPr>
              <a:t> </a:t>
            </a:r>
            <a:r>
              <a:rPr lang="en-US" sz="2600" dirty="0" err="1">
                <a:latin typeface="Arial" pitchFamily="34" charset="0"/>
                <a:cs typeface="Arial" pitchFamily="34" charset="0"/>
              </a:rPr>
              <a:t>thể</a:t>
            </a:r>
            <a:r>
              <a:rPr lang="en-US" sz="2600" dirty="0">
                <a:latin typeface="Arial" pitchFamily="34" charset="0"/>
                <a:cs typeface="Arial" pitchFamily="34" charset="0"/>
              </a:rPr>
              <a:t> </a:t>
            </a:r>
            <a:r>
              <a:rPr lang="en-US" sz="2600" dirty="0" err="1">
                <a:latin typeface="Arial" pitchFamily="34" charset="0"/>
                <a:cs typeface="Arial" pitchFamily="34" charset="0"/>
              </a:rPr>
              <a:t>hiện</a:t>
            </a:r>
            <a:r>
              <a:rPr lang="en-US" sz="2600" dirty="0">
                <a:latin typeface="Arial" pitchFamily="34" charset="0"/>
                <a:cs typeface="Arial" pitchFamily="34" charset="0"/>
              </a:rPr>
              <a:t> </a:t>
            </a:r>
            <a:r>
              <a:rPr lang="en-US" sz="2600" dirty="0" err="1">
                <a:latin typeface="Arial" pitchFamily="34" charset="0"/>
                <a:cs typeface="Arial" pitchFamily="34" charset="0"/>
              </a:rPr>
              <a:t>rõ</a:t>
            </a:r>
            <a:r>
              <a:rPr lang="en-US" sz="2600" dirty="0">
                <a:latin typeface="Arial" pitchFamily="34" charset="0"/>
                <a:cs typeface="Arial" pitchFamily="34" charset="0"/>
              </a:rPr>
              <a:t> </a:t>
            </a:r>
            <a:r>
              <a:rPr lang="en-US" sz="2600" dirty="0" err="1">
                <a:latin typeface="Arial" pitchFamily="34" charset="0"/>
                <a:cs typeface="Arial" pitchFamily="34" charset="0"/>
              </a:rPr>
              <a:t>việc</a:t>
            </a:r>
            <a:r>
              <a:rPr lang="en-US" sz="2600" dirty="0">
                <a:latin typeface="Arial" pitchFamily="34" charset="0"/>
                <a:cs typeface="Arial" pitchFamily="34" charset="0"/>
              </a:rPr>
              <a:t> </a:t>
            </a:r>
            <a:r>
              <a:rPr lang="en-US" sz="2600" dirty="0" err="1">
                <a:latin typeface="Arial" pitchFamily="34" charset="0"/>
                <a:cs typeface="Arial" pitchFamily="34" charset="0"/>
              </a:rPr>
              <a:t>phân</a:t>
            </a:r>
            <a:r>
              <a:rPr lang="en-US" sz="2600" dirty="0">
                <a:latin typeface="Arial" pitchFamily="34" charset="0"/>
                <a:cs typeface="Arial" pitchFamily="34" charset="0"/>
              </a:rPr>
              <a:t> </a:t>
            </a:r>
            <a:r>
              <a:rPr lang="en-US" sz="2600" dirty="0" err="1">
                <a:latin typeface="Arial" pitchFamily="34" charset="0"/>
                <a:cs typeface="Arial" pitchFamily="34" charset="0"/>
              </a:rPr>
              <a:t>nhánh</a:t>
            </a:r>
            <a:r>
              <a:rPr lang="en-US" sz="2600" dirty="0">
                <a:latin typeface="Arial" pitchFamily="34" charset="0"/>
                <a:cs typeface="Arial" pitchFamily="34" charset="0"/>
              </a:rPr>
              <a:t> </a:t>
            </a:r>
            <a:r>
              <a:rPr lang="en-US" sz="2600" dirty="0" err="1">
                <a:latin typeface="Arial" pitchFamily="34" charset="0"/>
                <a:cs typeface="Arial" pitchFamily="34" charset="0"/>
              </a:rPr>
              <a:t>giảng</a:t>
            </a:r>
            <a:r>
              <a:rPr lang="en-US" sz="2600" dirty="0">
                <a:latin typeface="Arial" pitchFamily="34" charset="0"/>
                <a:cs typeface="Arial" pitchFamily="34" charset="0"/>
              </a:rPr>
              <a:t> </a:t>
            </a:r>
            <a:r>
              <a:rPr lang="en-US" sz="2600" dirty="0" err="1">
                <a:latin typeface="Arial" pitchFamily="34" charset="0"/>
                <a:cs typeface="Arial" pitchFamily="34" charset="0"/>
              </a:rPr>
              <a:t>dạy</a:t>
            </a:r>
            <a:r>
              <a:rPr lang="en-US" sz="2600" dirty="0">
                <a:latin typeface="Arial" pitchFamily="34" charset="0"/>
                <a:cs typeface="Arial" pitchFamily="34" charset="0"/>
              </a:rPr>
              <a:t> </a:t>
            </a:r>
            <a:r>
              <a:rPr lang="en-US" sz="2600" dirty="0" err="1">
                <a:latin typeface="Arial" pitchFamily="34" charset="0"/>
                <a:cs typeface="Arial" pitchFamily="34" charset="0"/>
              </a:rPr>
              <a:t>theo</a:t>
            </a:r>
            <a:r>
              <a:rPr lang="en-US" sz="2600" dirty="0">
                <a:latin typeface="Arial" pitchFamily="34" charset="0"/>
                <a:cs typeface="Arial" pitchFamily="34" charset="0"/>
              </a:rPr>
              <a:t> </a:t>
            </a:r>
            <a:r>
              <a:rPr lang="en-US" sz="2600" dirty="0" err="1">
                <a:latin typeface="Arial" pitchFamily="34" charset="0"/>
                <a:cs typeface="Arial" pitchFamily="34" charset="0"/>
              </a:rPr>
              <a:t>từng</a:t>
            </a:r>
            <a:r>
              <a:rPr lang="en-US" sz="2600" dirty="0">
                <a:latin typeface="Arial" pitchFamily="34" charset="0"/>
                <a:cs typeface="Arial" pitchFamily="34" charset="0"/>
              </a:rPr>
              <a:t> </a:t>
            </a:r>
            <a:r>
              <a:rPr lang="en-US" sz="2600" dirty="0" err="1">
                <a:latin typeface="Arial" pitchFamily="34" charset="0"/>
                <a:cs typeface="Arial" pitchFamily="34" charset="0"/>
              </a:rPr>
              <a:t>đối</a:t>
            </a:r>
            <a:r>
              <a:rPr lang="en-US" sz="2600" dirty="0">
                <a:latin typeface="Arial" pitchFamily="34" charset="0"/>
                <a:cs typeface="Arial" pitchFamily="34" charset="0"/>
              </a:rPr>
              <a:t> </a:t>
            </a:r>
            <a:r>
              <a:rPr lang="en-US" sz="2600" dirty="0" err="1">
                <a:latin typeface="Arial" pitchFamily="34" charset="0"/>
                <a:cs typeface="Arial" pitchFamily="34" charset="0"/>
              </a:rPr>
              <a:t>tượng</a:t>
            </a:r>
            <a:r>
              <a:rPr lang="en-US" sz="2600" dirty="0">
                <a:latin typeface="Arial" pitchFamily="34" charset="0"/>
                <a:cs typeface="Arial" pitchFamily="34" charset="0"/>
              </a:rPr>
              <a:t>.</a:t>
            </a:r>
          </a:p>
          <a:p>
            <a:pPr fontAlgn="base"/>
            <a:endParaRPr lang="en-US" sz="2600" dirty="0">
              <a:latin typeface="Arial" pitchFamily="34" charset="0"/>
              <a:cs typeface="Arial" pitchFamily="34" charset="0"/>
            </a:endParaRPr>
          </a:p>
        </p:txBody>
      </p:sp>
    </p:spTree>
    <p:extLst>
      <p:ext uri="{BB962C8B-B14F-4D97-AF65-F5344CB8AC3E}">
        <p14:creationId xmlns:p14="http://schemas.microsoft.com/office/powerpoint/2010/main" val="4077288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16624474"/>
              </p:ext>
            </p:extLst>
          </p:nvPr>
        </p:nvGraphicFramePr>
        <p:xfrm>
          <a:off x="228600" y="1981201"/>
          <a:ext cx="8686800" cy="4040643"/>
        </p:xfrm>
        <a:graphic>
          <a:graphicData uri="http://schemas.openxmlformats.org/drawingml/2006/table">
            <a:tbl>
              <a:tblPr firstRow="1" firstCol="1" bandRow="1">
                <a:tableStyleId>{5C22544A-7EE6-4342-B048-85BDC9FD1C3A}</a:tableStyleId>
              </a:tblPr>
              <a:tblGrid>
                <a:gridCol w="3886200"/>
                <a:gridCol w="4800600"/>
              </a:tblGrid>
              <a:tr h="766371">
                <a:tc>
                  <a:txBody>
                    <a:bodyPr/>
                    <a:lstStyle/>
                    <a:p>
                      <a:pPr fontAlgn="base">
                        <a:lnSpc>
                          <a:spcPts val="1800"/>
                        </a:lnSpc>
                        <a:spcBef>
                          <a:spcPts val="600"/>
                        </a:spcBef>
                      </a:pPr>
                      <a:endParaRPr lang="en-US" sz="2200" dirty="0" smtClean="0">
                        <a:effectLst/>
                        <a:latin typeface="Arial" pitchFamily="34" charset="0"/>
                        <a:cs typeface="Arial" pitchFamily="34" charset="0"/>
                      </a:endParaRPr>
                    </a:p>
                    <a:p>
                      <a:pPr fontAlgn="base">
                        <a:lnSpc>
                          <a:spcPts val="1800"/>
                        </a:lnSpc>
                        <a:spcBef>
                          <a:spcPts val="600"/>
                        </a:spcBef>
                      </a:pPr>
                      <a:r>
                        <a:rPr lang="en-US" sz="2200" dirty="0" err="1" smtClean="0">
                          <a:effectLst/>
                          <a:latin typeface="Arial" pitchFamily="34" charset="0"/>
                          <a:cs typeface="Arial" pitchFamily="34" charset="0"/>
                        </a:rPr>
                        <a:t>Dạy</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định</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a:t>
                      </a:r>
                      <a:r>
                        <a:rPr lang="en-US" sz="2200" dirty="0" err="1" smtClean="0">
                          <a:effectLst/>
                          <a:latin typeface="Arial" pitchFamily="34" charset="0"/>
                          <a:cs typeface="Arial" pitchFamily="34" charset="0"/>
                        </a:rPr>
                        <a:t>trang</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bị</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kiến</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thức</a:t>
                      </a:r>
                      <a:endParaRPr lang="en-US" sz="2200" dirty="0">
                        <a:effectLst/>
                        <a:latin typeface="Arial" pitchFamily="34" charset="0"/>
                        <a:ea typeface="Times New Roman"/>
                        <a:cs typeface="Arial" pitchFamily="34" charset="0"/>
                      </a:endParaRPr>
                    </a:p>
                  </a:txBody>
                  <a:tcPr marL="68580" marR="68580" marT="0" marB="0"/>
                </a:tc>
                <a:tc>
                  <a:txBody>
                    <a:bodyPr/>
                    <a:lstStyle/>
                    <a:p>
                      <a:pPr fontAlgn="base">
                        <a:lnSpc>
                          <a:spcPts val="1800"/>
                        </a:lnSpc>
                        <a:spcBef>
                          <a:spcPts val="600"/>
                        </a:spcBef>
                      </a:pPr>
                      <a:endParaRPr lang="en-US" sz="2200" dirty="0" smtClean="0">
                        <a:effectLst/>
                        <a:latin typeface="Arial" pitchFamily="34" charset="0"/>
                        <a:cs typeface="Arial" pitchFamily="34" charset="0"/>
                      </a:endParaRPr>
                    </a:p>
                    <a:p>
                      <a:pPr fontAlgn="base">
                        <a:lnSpc>
                          <a:spcPts val="1800"/>
                        </a:lnSpc>
                        <a:spcBef>
                          <a:spcPts val="600"/>
                        </a:spcBef>
                      </a:pPr>
                      <a:r>
                        <a:rPr lang="en-US" sz="2200" dirty="0" err="1" smtClean="0">
                          <a:effectLst/>
                          <a:latin typeface="Arial" pitchFamily="34" charset="0"/>
                          <a:cs typeface="Arial" pitchFamily="34" charset="0"/>
                        </a:rPr>
                        <a:t>Dạy</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a:t>
                      </a:r>
                      <a:r>
                        <a:rPr lang="en-US" sz="2200" dirty="0" smtClean="0">
                          <a:effectLst/>
                          <a:latin typeface="Arial" pitchFamily="34" charset="0"/>
                          <a:cs typeface="Arial" pitchFamily="34" charset="0"/>
                        </a:rPr>
                        <a:t>TCPTNL</a:t>
                      </a:r>
                      <a:endParaRPr lang="en-US" sz="2200" dirty="0">
                        <a:effectLst/>
                        <a:latin typeface="Arial" pitchFamily="34" charset="0"/>
                        <a:ea typeface="Times New Roman"/>
                        <a:cs typeface="Arial" pitchFamily="34" charset="0"/>
                      </a:endParaRPr>
                    </a:p>
                  </a:txBody>
                  <a:tcPr marL="68580" marR="68580" marT="0" marB="0"/>
                </a:tc>
              </a:tr>
              <a:tr h="3272229">
                <a:tc>
                  <a:txBody>
                    <a:bodyPr/>
                    <a:lstStyle/>
                    <a:p>
                      <a:pPr marL="41910" algn="just">
                        <a:lnSpc>
                          <a:spcPct val="115000"/>
                        </a:lnSpc>
                        <a:spcBef>
                          <a:spcPts val="600"/>
                        </a:spcBef>
                        <a:spcAft>
                          <a:spcPts val="1000"/>
                        </a:spcAft>
                      </a:pPr>
                      <a:r>
                        <a:rPr lang="en-US" sz="2200" dirty="0">
                          <a:effectLst/>
                          <a:latin typeface="Arial" pitchFamily="34" charset="0"/>
                          <a:cs typeface="Arial" pitchFamily="34" charset="0"/>
                        </a:rPr>
                        <a:t> </a:t>
                      </a:r>
                      <a:endParaRPr kumimoji="0" lang="en-US" sz="2200" b="0" kern="1200" dirty="0" smtClean="0">
                        <a:solidFill>
                          <a:schemeClr val="lt1"/>
                        </a:solidFill>
                        <a:effectLst/>
                        <a:latin typeface="Arial" pitchFamily="34" charset="0"/>
                        <a:ea typeface="+mn-ea"/>
                        <a:cs typeface="Arial" pitchFamily="34" charset="0"/>
                      </a:endParaRPr>
                    </a:p>
                    <a:p>
                      <a:pPr marL="41910" algn="just">
                        <a:lnSpc>
                          <a:spcPct val="115000"/>
                        </a:lnSpc>
                        <a:spcBef>
                          <a:spcPts val="600"/>
                        </a:spcBef>
                        <a:spcAft>
                          <a:spcPts val="1000"/>
                        </a:spcAft>
                      </a:pPr>
                      <a:r>
                        <a:rPr kumimoji="0" lang="en-US" sz="2200" b="0" kern="1200" dirty="0" smtClean="0">
                          <a:solidFill>
                            <a:schemeClr val="bg1"/>
                          </a:solidFill>
                          <a:effectLst/>
                          <a:latin typeface="Arial" pitchFamily="34" charset="0"/>
                          <a:ea typeface="+mn-ea"/>
                          <a:cs typeface="Arial" pitchFamily="34" charset="0"/>
                        </a:rPr>
                        <a:t>- </a:t>
                      </a:r>
                      <a:r>
                        <a:rPr kumimoji="0" lang="it-IT" sz="2200" b="0" kern="1200" dirty="0">
                          <a:solidFill>
                            <a:schemeClr val="bg1"/>
                          </a:solidFill>
                          <a:effectLst/>
                          <a:latin typeface="Arial" pitchFamily="34" charset="0"/>
                          <a:ea typeface="+mn-ea"/>
                          <a:cs typeface="Arial" pitchFamily="34" charset="0"/>
                        </a:rPr>
                        <a:t>Vận dụng thành thạo câu lệnh if ... else,  switch ... case.</a:t>
                      </a:r>
                      <a:endParaRPr kumimoji="0" lang="en-US" sz="2200" b="0" kern="1200" dirty="0">
                        <a:solidFill>
                          <a:schemeClr val="bg1"/>
                        </a:solidFill>
                        <a:effectLst/>
                        <a:latin typeface="Arial" pitchFamily="34" charset="0"/>
                        <a:ea typeface="+mn-ea"/>
                        <a:cs typeface="Arial" pitchFamily="34" charset="0"/>
                      </a:endParaRPr>
                    </a:p>
                    <a:p>
                      <a:pPr marL="41910" algn="just">
                        <a:lnSpc>
                          <a:spcPct val="115000"/>
                        </a:lnSpc>
                        <a:spcBef>
                          <a:spcPts val="600"/>
                        </a:spcBef>
                        <a:spcAft>
                          <a:spcPts val="1000"/>
                        </a:spcAft>
                      </a:pPr>
                      <a:r>
                        <a:rPr kumimoji="0" lang="it-IT" sz="2200" b="0" kern="1200" dirty="0">
                          <a:solidFill>
                            <a:schemeClr val="bg1"/>
                          </a:solidFill>
                          <a:effectLst/>
                          <a:latin typeface="Arial" pitchFamily="34" charset="0"/>
                          <a:ea typeface="+mn-ea"/>
                          <a:cs typeface="Arial" pitchFamily="34" charset="0"/>
                        </a:rPr>
                        <a:t>- Viết và chạy chương trình cho ra kết quả chính xác. </a:t>
                      </a:r>
                      <a:endParaRPr kumimoji="0" lang="en-US" sz="2200" b="0" kern="1200" dirty="0">
                        <a:solidFill>
                          <a:schemeClr val="bg1"/>
                        </a:solidFill>
                        <a:effectLst/>
                        <a:latin typeface="Arial" pitchFamily="34" charset="0"/>
                        <a:ea typeface="+mn-ea"/>
                        <a:cs typeface="Arial" pitchFamily="34" charset="0"/>
                      </a:endParaRPr>
                    </a:p>
                    <a:p>
                      <a:pPr fontAlgn="base">
                        <a:lnSpc>
                          <a:spcPts val="1800"/>
                        </a:lnSpc>
                        <a:spcBef>
                          <a:spcPts val="600"/>
                        </a:spcBef>
                      </a:pPr>
                      <a:r>
                        <a:rPr kumimoji="0" lang="en-US" sz="2200" b="1" kern="1200" dirty="0">
                          <a:solidFill>
                            <a:schemeClr val="lt1"/>
                          </a:solidFill>
                          <a:effectLst/>
                          <a:latin typeface="Arial" pitchFamily="34" charset="0"/>
                          <a:ea typeface="+mn-ea"/>
                          <a:cs typeface="Arial" pitchFamily="34" charset="0"/>
                        </a:rPr>
                        <a:t> </a:t>
                      </a:r>
                    </a:p>
                  </a:txBody>
                  <a:tcPr marL="68580" marR="68580" marT="0" marB="0">
                    <a:solidFill>
                      <a:schemeClr val="tx1">
                        <a:lumMod val="85000"/>
                      </a:schemeClr>
                    </a:solidFill>
                  </a:tcPr>
                </a:tc>
                <a:tc>
                  <a:txBody>
                    <a:bodyPr/>
                    <a:lstStyle/>
                    <a:p>
                      <a:pPr marL="41910" algn="just">
                        <a:lnSpc>
                          <a:spcPct val="115000"/>
                        </a:lnSpc>
                        <a:spcBef>
                          <a:spcPts val="600"/>
                        </a:spcBef>
                        <a:spcAft>
                          <a:spcPts val="1000"/>
                        </a:spcAft>
                      </a:pPr>
                      <a:r>
                        <a:rPr lang="it-IT" sz="2200" dirty="0">
                          <a:effectLst/>
                          <a:latin typeface="Arial" pitchFamily="34" charset="0"/>
                          <a:cs typeface="Arial" pitchFamily="34" charset="0"/>
                        </a:rPr>
                        <a:t>- Sử dụng được các câu lệnh if ...else,  switch ... case để viết các chương trình có cấu trúc rẽ nhánh. </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b="1" dirty="0">
                          <a:solidFill>
                            <a:schemeClr val="bg1"/>
                          </a:solidFill>
                          <a:effectLst/>
                          <a:latin typeface="Arial" pitchFamily="34" charset="0"/>
                          <a:cs typeface="Arial" pitchFamily="34" charset="0"/>
                        </a:rPr>
                        <a:t>- Vận dụng được các câu lệnh if...</a:t>
                      </a:r>
                      <a:r>
                        <a:rPr lang="it-IT" sz="2200" b="1" dirty="0" smtClean="0">
                          <a:solidFill>
                            <a:schemeClr val="bg1"/>
                          </a:solidFill>
                          <a:effectLst/>
                          <a:latin typeface="Arial" pitchFamily="34" charset="0"/>
                          <a:cs typeface="Arial" pitchFamily="34" charset="0"/>
                        </a:rPr>
                        <a:t>else, switch...case để </a:t>
                      </a:r>
                      <a:r>
                        <a:rPr lang="it-IT" sz="2200" b="1" dirty="0">
                          <a:solidFill>
                            <a:schemeClr val="bg1"/>
                          </a:solidFill>
                          <a:effectLst/>
                          <a:latin typeface="Arial" pitchFamily="34" charset="0"/>
                          <a:cs typeface="Arial" pitchFamily="34" charset="0"/>
                        </a:rPr>
                        <a:t>viêt được các chương trình ứng dụng trong thực tế như: Tính tiền điện, Trò chơi bói vui,....</a:t>
                      </a:r>
                      <a:endParaRPr lang="en-US" sz="2200" b="1" dirty="0">
                        <a:solidFill>
                          <a:schemeClr val="bg1"/>
                        </a:solidFill>
                        <a:effectLst/>
                        <a:latin typeface="Arial" pitchFamily="34" charset="0"/>
                        <a:ea typeface="Calibri"/>
                        <a:cs typeface="Arial" pitchFamily="34" charset="0"/>
                      </a:endParaRPr>
                    </a:p>
                  </a:txBody>
                  <a:tcPr marL="68580" marR="68580" marT="0" marB="0">
                    <a:solidFill>
                      <a:schemeClr val="tx1">
                        <a:lumMod val="85000"/>
                      </a:schemeClr>
                    </a:solidFill>
                  </a:tcPr>
                </a:tc>
              </a:tr>
            </a:tbl>
          </a:graphicData>
        </a:graphic>
      </p:graphicFrame>
      <p:sp>
        <p:nvSpPr>
          <p:cNvPr id="4" name="Rectangle 3"/>
          <p:cNvSpPr/>
          <p:nvPr/>
        </p:nvSpPr>
        <p:spPr>
          <a:xfrm>
            <a:off x="533400" y="410620"/>
            <a:ext cx="8077200" cy="830997"/>
          </a:xfrm>
          <a:prstGeom prst="rect">
            <a:avLst/>
          </a:prstGeom>
        </p:spPr>
        <p:txBody>
          <a:bodyPr wrap="square">
            <a:spAutoFit/>
          </a:bodyPr>
          <a:lstStyle/>
          <a:p>
            <a:pPr fontAlgn="base"/>
            <a:r>
              <a:rPr lang="en-US" sz="2400" b="1" dirty="0" err="1" smtClean="0">
                <a:latin typeface="Arial" pitchFamily="34" charset="0"/>
                <a:cs typeface="Arial" pitchFamily="34" charset="0"/>
              </a:rPr>
              <a:t>Ví</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dụ</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khác</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biệt</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khi</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soạn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phần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mục</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tiêu</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và</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hướng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dẫn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thường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xuyên</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954712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146799594"/>
              </p:ext>
            </p:extLst>
          </p:nvPr>
        </p:nvGraphicFramePr>
        <p:xfrm>
          <a:off x="228600" y="76201"/>
          <a:ext cx="8610600" cy="6640496"/>
        </p:xfrm>
        <a:graphic>
          <a:graphicData uri="http://schemas.openxmlformats.org/drawingml/2006/table">
            <a:tbl>
              <a:tblPr firstRow="1" firstCol="1" bandRow="1">
                <a:tableStyleId>{5C22544A-7EE6-4342-B048-85BDC9FD1C3A}</a:tableStyleId>
              </a:tblPr>
              <a:tblGrid>
                <a:gridCol w="3429000"/>
                <a:gridCol w="5181600"/>
              </a:tblGrid>
              <a:tr h="838199">
                <a:tc>
                  <a:txBody>
                    <a:bodyPr/>
                    <a:lstStyle/>
                    <a:p>
                      <a:pPr fontAlgn="base">
                        <a:lnSpc>
                          <a:spcPts val="1800"/>
                        </a:lnSpc>
                        <a:spcBef>
                          <a:spcPts val="600"/>
                        </a:spcBef>
                      </a:pPr>
                      <a:r>
                        <a:rPr lang="en-US" sz="2200" dirty="0" err="1">
                          <a:effectLst/>
                          <a:latin typeface="Arial" pitchFamily="34" charset="0"/>
                          <a:cs typeface="Arial" pitchFamily="34" charset="0"/>
                        </a:rPr>
                        <a:t>Dạy</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định</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trang</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bị</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kiến</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thức</a:t>
                      </a:r>
                      <a:endParaRPr lang="en-US" sz="2200" dirty="0">
                        <a:effectLst/>
                        <a:latin typeface="Arial" pitchFamily="34" charset="0"/>
                        <a:ea typeface="Times New Roman"/>
                        <a:cs typeface="Arial" pitchFamily="34" charset="0"/>
                      </a:endParaRPr>
                    </a:p>
                  </a:txBody>
                  <a:tcPr marL="68580" marR="68580" marT="0" marB="0"/>
                </a:tc>
                <a:tc>
                  <a:txBody>
                    <a:bodyPr/>
                    <a:lstStyle/>
                    <a:p>
                      <a:pPr fontAlgn="base">
                        <a:lnSpc>
                          <a:spcPts val="1800"/>
                        </a:lnSpc>
                        <a:spcBef>
                          <a:spcPts val="600"/>
                        </a:spcBef>
                      </a:pPr>
                      <a:r>
                        <a:rPr lang="en-US" sz="2200" dirty="0" err="1">
                          <a:effectLst/>
                          <a:latin typeface="Arial" pitchFamily="34" charset="0"/>
                          <a:cs typeface="Arial" pitchFamily="34" charset="0"/>
                        </a:rPr>
                        <a:t>Dạy</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TCPTNL</a:t>
                      </a:r>
                      <a:endParaRPr lang="en-US" sz="2200" dirty="0">
                        <a:effectLst/>
                        <a:latin typeface="Arial" pitchFamily="34" charset="0"/>
                        <a:ea typeface="Times New Roman"/>
                        <a:cs typeface="Arial" pitchFamily="34" charset="0"/>
                      </a:endParaRPr>
                    </a:p>
                  </a:txBody>
                  <a:tcPr marL="68580" marR="68580" marT="0" marB="0"/>
                </a:tc>
              </a:tr>
              <a:tr h="5802297">
                <a:tc>
                  <a:txBody>
                    <a:bodyPr/>
                    <a:lstStyle/>
                    <a:p>
                      <a:pPr marL="41910" algn="just">
                        <a:lnSpc>
                          <a:spcPct val="115000"/>
                        </a:lnSpc>
                        <a:spcBef>
                          <a:spcPts val="600"/>
                        </a:spcBef>
                        <a:spcAft>
                          <a:spcPts val="1000"/>
                        </a:spcAft>
                      </a:pPr>
                      <a:r>
                        <a:rPr lang="en-US" sz="2200" dirty="0" smtClean="0">
                          <a:effectLst/>
                          <a:latin typeface="Arial" pitchFamily="34" charset="0"/>
                          <a:cs typeface="Arial" pitchFamily="34" charset="0"/>
                        </a:rPr>
                        <a:t> </a:t>
                      </a:r>
                      <a:r>
                        <a:rPr lang="it-IT" sz="2200" dirty="0" smtClean="0">
                          <a:solidFill>
                            <a:schemeClr val="bg1"/>
                          </a:solidFill>
                          <a:effectLst/>
                          <a:latin typeface="Arial" pitchFamily="34" charset="0"/>
                          <a:cs typeface="Arial" pitchFamily="34" charset="0"/>
                        </a:rPr>
                        <a:t>- Quan sát HS-SV thực hành bài tập và hướng dẫn xử lý các lỗi phát sinh.</a:t>
                      </a:r>
                      <a:endParaRPr lang="en-US" sz="2200" dirty="0" smtClean="0">
                        <a:solidFill>
                          <a:schemeClr val="bg1"/>
                        </a:solidFill>
                        <a:effectLst/>
                        <a:latin typeface="Arial" pitchFamily="34" charset="0"/>
                        <a:cs typeface="Arial" pitchFamily="34" charset="0"/>
                      </a:endParaRPr>
                    </a:p>
                    <a:p>
                      <a:pPr marL="41910" algn="just">
                        <a:lnSpc>
                          <a:spcPct val="115000"/>
                        </a:lnSpc>
                        <a:spcBef>
                          <a:spcPts val="600"/>
                        </a:spcBef>
                        <a:spcAft>
                          <a:spcPts val="1000"/>
                        </a:spcAft>
                      </a:pPr>
                      <a:r>
                        <a:rPr lang="it-IT" sz="2200" dirty="0" smtClean="0">
                          <a:solidFill>
                            <a:schemeClr val="bg1"/>
                          </a:solidFill>
                          <a:effectLst/>
                          <a:latin typeface="Arial" pitchFamily="34" charset="0"/>
                          <a:cs typeface="Arial" pitchFamily="34" charset="0"/>
                        </a:rPr>
                        <a:t>- Gọi SV lên bảng sửa bài </a:t>
                      </a:r>
                      <a:endParaRPr lang="en-US" sz="2200" dirty="0" smtClean="0">
                        <a:solidFill>
                          <a:schemeClr val="bg1"/>
                        </a:solidFill>
                        <a:effectLst/>
                        <a:latin typeface="Arial" pitchFamily="34" charset="0"/>
                        <a:cs typeface="Arial" pitchFamily="34" charset="0"/>
                      </a:endParaRPr>
                    </a:p>
                    <a:p>
                      <a:pPr marL="41910" algn="just">
                        <a:lnSpc>
                          <a:spcPct val="115000"/>
                        </a:lnSpc>
                        <a:spcBef>
                          <a:spcPts val="600"/>
                        </a:spcBef>
                        <a:spcAft>
                          <a:spcPts val="1000"/>
                        </a:spcAft>
                      </a:pPr>
                      <a:r>
                        <a:rPr lang="it-IT" sz="2200" dirty="0" smtClean="0">
                          <a:solidFill>
                            <a:schemeClr val="bg1"/>
                          </a:solidFill>
                          <a:effectLst/>
                          <a:latin typeface="Arial" pitchFamily="34" charset="0"/>
                          <a:cs typeface="Arial" pitchFamily="34" charset="0"/>
                        </a:rPr>
                        <a:t>- Demo và thao tác mẫu</a:t>
                      </a:r>
                      <a:endParaRPr lang="en-US" sz="2200" dirty="0">
                        <a:solidFill>
                          <a:schemeClr val="bg1"/>
                        </a:solidFill>
                        <a:effectLst/>
                        <a:latin typeface="Arial" pitchFamily="34" charset="0"/>
                        <a:ea typeface="Calibri"/>
                        <a:cs typeface="Arial" pitchFamily="34" charset="0"/>
                      </a:endParaRPr>
                    </a:p>
                  </a:txBody>
                  <a:tcPr marL="68580" marR="68580" marT="0" marB="0">
                    <a:solidFill>
                      <a:schemeClr val="tx1">
                        <a:lumMod val="85000"/>
                      </a:schemeClr>
                    </a:solidFill>
                  </a:tcPr>
                </a:tc>
                <a:tc>
                  <a:txBody>
                    <a:bodyPr/>
                    <a:lstStyle/>
                    <a:p>
                      <a:pPr marL="41910" algn="just">
                        <a:lnSpc>
                          <a:spcPct val="115000"/>
                        </a:lnSpc>
                        <a:spcBef>
                          <a:spcPts val="600"/>
                        </a:spcBef>
                        <a:spcAft>
                          <a:spcPts val="1000"/>
                        </a:spcAft>
                      </a:pPr>
                      <a:r>
                        <a:rPr lang="it-IT" sz="2200" dirty="0">
                          <a:effectLst/>
                          <a:latin typeface="Arial" pitchFamily="34" charset="0"/>
                          <a:cs typeface="Arial" pitchFamily="34" charset="0"/>
                        </a:rPr>
                        <a:t>- Quan sát HS-SV thực hành bài tập và hướng dẫn xử lý các lỗi phát sinh.</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Chấm điểm cho các HS-SV khá/giỏi thực hiện tốt bài tập. </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Yêu cầu 1 HS-SV khá/giỏi lên bảng sửa bài, các bạn còn lại  phụ giúp GV hướng dẫn cho các bạn yếu.</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GV nêu cầu nâng cấp/ hoàn thiện/tối ưu chương trình cho  để cho các SV khá/giỏi thực hiện.</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Demo và thao tác mẫu các bài làm tối và không tốt để tổng kết bài tập</a:t>
                      </a:r>
                      <a:endParaRPr lang="en-US" sz="2200" dirty="0">
                        <a:effectLst/>
                        <a:latin typeface="Arial" pitchFamily="34" charset="0"/>
                        <a:ea typeface="Calibri"/>
                        <a:cs typeface="Arial" pitchFamily="34" charset="0"/>
                      </a:endParaRPr>
                    </a:p>
                  </a:txBody>
                  <a:tcPr marL="68580" marR="68580" marT="0" marB="0"/>
                </a:tc>
              </a:tr>
            </a:tbl>
          </a:graphicData>
        </a:graphic>
      </p:graphicFrame>
    </p:spTree>
    <p:extLst>
      <p:ext uri="{BB962C8B-B14F-4D97-AF65-F5344CB8AC3E}">
        <p14:creationId xmlns:p14="http://schemas.microsoft.com/office/powerpoint/2010/main" val="16587422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867400"/>
          </a:xfrm>
        </p:spPr>
        <p:txBody>
          <a:bodyPr/>
          <a:lstStyle/>
          <a:p>
            <a:pPr fontAlgn="base"/>
            <a:r>
              <a:rPr lang="en-US" b="1" dirty="0">
                <a:solidFill>
                  <a:srgbClr val="FFC000"/>
                </a:solidFill>
                <a:latin typeface="Arial" pitchFamily="34" charset="0"/>
                <a:cs typeface="Arial" pitchFamily="34" charset="0"/>
              </a:rPr>
              <a:t>c. </a:t>
            </a:r>
            <a:r>
              <a:rPr lang="en-US" b="1" dirty="0" err="1">
                <a:solidFill>
                  <a:srgbClr val="FFC000"/>
                </a:solidFill>
                <a:latin typeface="Arial" pitchFamily="34" charset="0"/>
                <a:cs typeface="Arial" pitchFamily="34" charset="0"/>
              </a:rPr>
              <a:t>Liên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kết</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kiến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thức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của</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bài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học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với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các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ứng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dụng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thực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tế</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trong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mỗi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giờ</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dạy</a:t>
            </a:r>
            <a:r>
              <a:rPr lang="en-US" b="1" dirty="0">
                <a:solidFill>
                  <a:srgbClr val="FFC000"/>
                </a:solidFill>
                <a:latin typeface="Arial" pitchFamily="34" charset="0"/>
                <a:cs typeface="Arial" pitchFamily="34" charset="0"/>
              </a:rPr>
              <a:t>.</a:t>
            </a:r>
          </a:p>
          <a:p>
            <a:pPr fontAlgn="base"/>
            <a:endParaRPr lang="en-US" sz="2400" b="1" dirty="0">
              <a:solidFill>
                <a:srgbClr val="FFC000"/>
              </a:solidFill>
              <a:latin typeface="Arial" pitchFamily="34" charset="0"/>
              <a:cs typeface="Arial" pitchFamily="34" charset="0"/>
            </a:endParaRPr>
          </a:p>
          <a:p>
            <a:pPr lvl="0" algn="just" fontAlgn="base"/>
            <a:r>
              <a:rPr lang="en-US" dirty="0" smtClean="0">
                <a:latin typeface="Arial" pitchFamily="34" charset="0"/>
                <a:cs typeface="Arial" pitchFamily="34" charset="0"/>
              </a:rPr>
              <a:t>- </a:t>
            </a:r>
            <a:r>
              <a:rPr lang="en-US" dirty="0" err="1" smtClean="0">
                <a:latin typeface="Arial" pitchFamily="34" charset="0"/>
                <a:cs typeface="Arial" pitchFamily="34" charset="0"/>
              </a:rPr>
              <a:t>Giúp</a:t>
            </a:r>
            <a:r>
              <a:rPr lang="en-US" dirty="0" smtClean="0">
                <a:latin typeface="Arial" pitchFamily="34" charset="0"/>
                <a:cs typeface="Arial" pitchFamily="34" charset="0"/>
              </a:rPr>
              <a:t> </a:t>
            </a:r>
            <a:r>
              <a:rPr lang="en-US" dirty="0">
                <a:latin typeface="Arial" pitchFamily="34" charset="0"/>
                <a:cs typeface="Arial" pitchFamily="34" charset="0"/>
              </a:rPr>
              <a:t>HS-SV </a:t>
            </a:r>
            <a:r>
              <a:rPr lang="en-US" dirty="0" err="1">
                <a:latin typeface="Arial" pitchFamily="34" charset="0"/>
                <a:cs typeface="Arial" pitchFamily="34" charset="0"/>
              </a:rPr>
              <a:t>rèn</a:t>
            </a:r>
            <a:r>
              <a:rPr lang="en-US" dirty="0">
                <a:latin typeface="Arial" pitchFamily="34" charset="0"/>
                <a:cs typeface="Arial" pitchFamily="34" charset="0"/>
              </a:rPr>
              <a:t> </a:t>
            </a:r>
            <a:r>
              <a:rPr lang="en-US" dirty="0" err="1">
                <a:latin typeface="Arial" pitchFamily="34" charset="0"/>
                <a:cs typeface="Arial" pitchFamily="34" charset="0"/>
              </a:rPr>
              <a:t>luyện</a:t>
            </a:r>
            <a:r>
              <a:rPr lang="en-US" dirty="0">
                <a:latin typeface="Arial" pitchFamily="34" charset="0"/>
                <a:cs typeface="Arial" pitchFamily="34" charset="0"/>
              </a:rPr>
              <a:t> </a:t>
            </a:r>
            <a:r>
              <a:rPr lang="en-US" dirty="0" err="1">
                <a:latin typeface="Arial" pitchFamily="34" charset="0"/>
                <a:cs typeface="Arial" pitchFamily="34" charset="0"/>
              </a:rPr>
              <a:t>kỹ</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vận</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xử</a:t>
            </a:r>
            <a:r>
              <a:rPr lang="en-US" dirty="0">
                <a:latin typeface="Arial" pitchFamily="34" charset="0"/>
                <a:cs typeface="Arial" pitchFamily="34" charset="0"/>
              </a:rPr>
              <a:t> </a:t>
            </a:r>
            <a:r>
              <a:rPr lang="en-US" dirty="0" err="1">
                <a:latin typeface="Arial" pitchFamily="34" charset="0"/>
                <a:cs typeface="Arial" pitchFamily="34" charset="0"/>
              </a:rPr>
              <a:t>lý</a:t>
            </a:r>
            <a:r>
              <a:rPr lang="en-US" dirty="0">
                <a:latin typeface="Arial" pitchFamily="34" charset="0"/>
                <a:cs typeface="Arial" pitchFamily="34" charset="0"/>
              </a:rPr>
              <a:t> </a:t>
            </a:r>
            <a:r>
              <a:rPr lang="en-US" dirty="0" err="1">
                <a:latin typeface="Arial" pitchFamily="34" charset="0"/>
                <a:cs typeface="Arial" pitchFamily="34" charset="0"/>
              </a:rPr>
              <a:t>tình</a:t>
            </a:r>
            <a:r>
              <a:rPr lang="en-US" dirty="0">
                <a:latin typeface="Arial" pitchFamily="34" charset="0"/>
                <a:cs typeface="Arial" pitchFamily="34" charset="0"/>
              </a:rPr>
              <a:t> </a:t>
            </a:r>
            <a:r>
              <a:rPr lang="en-US" dirty="0" err="1">
                <a:latin typeface="Arial" pitchFamily="34" charset="0"/>
                <a:cs typeface="Arial" pitchFamily="34" charset="0"/>
              </a:rPr>
              <a:t>huống</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tế</a:t>
            </a:r>
            <a:r>
              <a:rPr lang="en-US" dirty="0">
                <a:latin typeface="Arial" pitchFamily="34" charset="0"/>
                <a:cs typeface="Arial" pitchFamily="34" charset="0"/>
              </a:rPr>
              <a:t> </a:t>
            </a:r>
            <a:r>
              <a:rPr lang="en-US" dirty="0" smtClean="0">
                <a:latin typeface="Arial" pitchFamily="34" charset="0"/>
                <a:cs typeface="Arial" pitchFamily="34" charset="0"/>
              </a:rPr>
              <a:t>.</a:t>
            </a:r>
          </a:p>
          <a:p>
            <a:pPr lvl="0" algn="just" fontAlgn="base"/>
            <a:endParaRPr lang="en-US" dirty="0" smtClean="0">
              <a:latin typeface="Arial" pitchFamily="34" charset="0"/>
              <a:cs typeface="Arial" pitchFamily="34" charset="0"/>
            </a:endParaRPr>
          </a:p>
          <a:p>
            <a:pPr lvl="0" algn="just" fontAlgn="base"/>
            <a:r>
              <a:rPr lang="en-US" dirty="0" smtClean="0">
                <a:latin typeface="Arial" pitchFamily="34" charset="0"/>
                <a:cs typeface="Arial" pitchFamily="34" charset="0"/>
              </a:rPr>
              <a:t>- </a:t>
            </a:r>
            <a:r>
              <a:rPr lang="en-US" dirty="0" err="1" smtClean="0">
                <a:latin typeface="Arial" pitchFamily="34" charset="0"/>
                <a:cs typeface="Arial" pitchFamily="34" charset="0"/>
              </a:rPr>
              <a:t>Kích</a:t>
            </a:r>
            <a:r>
              <a:rPr lang="en-US" dirty="0" smtClean="0">
                <a:latin typeface="Arial" pitchFamily="34" charset="0"/>
                <a:cs typeface="Arial" pitchFamily="34" charset="0"/>
              </a:rPr>
              <a:t> </a:t>
            </a:r>
            <a:r>
              <a:rPr lang="en-US" dirty="0" err="1">
                <a:latin typeface="Arial" pitchFamily="34" charset="0"/>
                <a:cs typeface="Arial" pitchFamily="34" charset="0"/>
              </a:rPr>
              <a:t>thích</a:t>
            </a:r>
            <a:r>
              <a:rPr lang="en-US" dirty="0">
                <a:latin typeface="Arial" pitchFamily="34" charset="0"/>
                <a:cs typeface="Arial" pitchFamily="34" charset="0"/>
              </a:rPr>
              <a:t> </a:t>
            </a:r>
            <a:r>
              <a:rPr lang="en-US" dirty="0" err="1">
                <a:latin typeface="Arial" pitchFamily="34" charset="0"/>
                <a:cs typeface="Arial" pitchFamily="34" charset="0"/>
              </a:rPr>
              <a:t>sự</a:t>
            </a:r>
            <a:r>
              <a:rPr lang="en-US" dirty="0">
                <a:latin typeface="Arial" pitchFamily="34" charset="0"/>
                <a:cs typeface="Arial" pitchFamily="34" charset="0"/>
              </a:rPr>
              <a:t> </a:t>
            </a:r>
            <a:r>
              <a:rPr lang="en-US" dirty="0" err="1">
                <a:latin typeface="Arial" pitchFamily="34" charset="0"/>
                <a:cs typeface="Arial" pitchFamily="34" charset="0"/>
              </a:rPr>
              <a:t>đam</a:t>
            </a:r>
            <a:r>
              <a:rPr lang="en-US" dirty="0">
                <a:latin typeface="Arial" pitchFamily="34" charset="0"/>
                <a:cs typeface="Arial" pitchFamily="34" charset="0"/>
              </a:rPr>
              <a:t> </a:t>
            </a:r>
            <a:r>
              <a:rPr lang="en-US" dirty="0" err="1">
                <a:latin typeface="Arial" pitchFamily="34" charset="0"/>
                <a:cs typeface="Arial" pitchFamily="34" charset="0"/>
              </a:rPr>
              <a:t>mê</a:t>
            </a:r>
            <a:r>
              <a:rPr lang="en-US" dirty="0">
                <a:latin typeface="Arial" pitchFamily="34" charset="0"/>
                <a:cs typeface="Arial" pitchFamily="34" charset="0"/>
              </a:rPr>
              <a:t>, </a:t>
            </a:r>
            <a:r>
              <a:rPr lang="en-US" dirty="0" err="1">
                <a:latin typeface="Arial" pitchFamily="34" charset="0"/>
                <a:cs typeface="Arial" pitchFamily="34" charset="0"/>
              </a:rPr>
              <a:t>sáng</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HS-SV.</a:t>
            </a:r>
          </a:p>
          <a:p>
            <a:pPr lvl="0" algn="just" fontAlgn="base"/>
            <a:endParaRPr lang="en-US" dirty="0">
              <a:latin typeface="Arial" pitchFamily="34" charset="0"/>
              <a:cs typeface="Arial" pitchFamily="34" charset="0"/>
            </a:endParaRPr>
          </a:p>
          <a:p>
            <a:pPr lvl="0" algn="just" fontAlgn="base"/>
            <a:r>
              <a:rPr lang="en-US" dirty="0" smtClean="0">
                <a:latin typeface="Arial" pitchFamily="34" charset="0"/>
                <a:cs typeface="Arial" pitchFamily="34" charset="0"/>
              </a:rPr>
              <a:t>- </a:t>
            </a:r>
            <a:r>
              <a:rPr lang="en-US" dirty="0" err="1" smtClean="0">
                <a:latin typeface="Arial" pitchFamily="34" charset="0"/>
                <a:cs typeface="Arial" pitchFamily="34" charset="0"/>
              </a:rPr>
              <a:t>Nên</a:t>
            </a:r>
            <a:r>
              <a:rPr lang="en-US" dirty="0" smtClean="0">
                <a:latin typeface="Arial" pitchFamily="34" charset="0"/>
                <a:cs typeface="Arial" pitchFamily="34" charset="0"/>
              </a:rPr>
              <a:t> </a:t>
            </a:r>
            <a:r>
              <a:rPr lang="en-US" dirty="0" err="1">
                <a:latin typeface="Arial" pitchFamily="34" charset="0"/>
                <a:cs typeface="Arial" pitchFamily="34" charset="0"/>
              </a:rPr>
              <a:t>xen</a:t>
            </a:r>
            <a:r>
              <a:rPr lang="en-US" dirty="0">
                <a:latin typeface="Arial" pitchFamily="34" charset="0"/>
                <a:cs typeface="Arial" pitchFamily="34" charset="0"/>
              </a:rPr>
              <a:t> </a:t>
            </a:r>
            <a:r>
              <a:rPr lang="en-US" dirty="0" err="1">
                <a:latin typeface="Arial" pitchFamily="34" charset="0"/>
                <a:cs typeface="Arial" pitchFamily="34" charset="0"/>
              </a:rPr>
              <a:t>kẽ</a:t>
            </a:r>
            <a:r>
              <a:rPr lang="en-US" dirty="0">
                <a:latin typeface="Arial" pitchFamily="34" charset="0"/>
                <a:cs typeface="Arial" pitchFamily="34" charset="0"/>
              </a:rPr>
              <a:t> </a:t>
            </a:r>
            <a:r>
              <a:rPr lang="en-US" dirty="0" err="1">
                <a:latin typeface="Arial" pitchFamily="34" charset="0"/>
                <a:cs typeface="Arial" pitchFamily="34" charset="0"/>
              </a:rPr>
              <a:t>giữa</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tiết</a:t>
            </a:r>
            <a:r>
              <a:rPr lang="en-US" dirty="0">
                <a:latin typeface="Arial" pitchFamily="34" charset="0"/>
                <a:cs typeface="Arial" pitchFamily="34" charset="0"/>
              </a:rPr>
              <a:t> </a:t>
            </a:r>
            <a:r>
              <a:rPr lang="en-US" dirty="0" err="1">
                <a:latin typeface="Arial" pitchFamily="34" charset="0"/>
                <a:cs typeface="Arial" pitchFamily="34" charset="0"/>
              </a:rPr>
              <a:t>giảng</a:t>
            </a:r>
            <a:r>
              <a:rPr lang="en-US" dirty="0">
                <a:latin typeface="Arial" pitchFamily="34" charset="0"/>
                <a:cs typeface="Arial" pitchFamily="34" charset="0"/>
              </a:rPr>
              <a:t> </a:t>
            </a:r>
            <a:r>
              <a:rPr lang="en-US" dirty="0" err="1">
                <a:latin typeface="Arial" pitchFamily="34" charset="0"/>
                <a:cs typeface="Arial" pitchFamily="34" charset="0"/>
              </a:rPr>
              <a:t>là</a:t>
            </a:r>
            <a:r>
              <a:rPr lang="en-US" dirty="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biểu</a:t>
            </a:r>
            <a:r>
              <a:rPr lang="en-US" dirty="0">
                <a:latin typeface="Arial" pitchFamily="34" charset="0"/>
                <a:cs typeface="Arial" pitchFamily="34" charset="0"/>
              </a:rPr>
              <a:t> </a:t>
            </a:r>
            <a:r>
              <a:rPr lang="en-US" dirty="0" err="1">
                <a:latin typeface="Arial" pitchFamily="34" charset="0"/>
                <a:cs typeface="Arial" pitchFamily="34" charset="0"/>
              </a:rPr>
              <a:t>diễn</a:t>
            </a:r>
            <a:r>
              <a:rPr lang="en-US" dirty="0">
                <a:latin typeface="Arial" pitchFamily="34" charset="0"/>
                <a:cs typeface="Arial" pitchFamily="34" charset="0"/>
              </a:rPr>
              <a:t> </a:t>
            </a:r>
            <a:r>
              <a:rPr lang="en-US" dirty="0" err="1">
                <a:latin typeface="Arial" pitchFamily="34" charset="0"/>
                <a:cs typeface="Arial" pitchFamily="34" charset="0"/>
              </a:rPr>
              <a:t>sản</a:t>
            </a:r>
            <a:r>
              <a:rPr lang="en-US" dirty="0">
                <a:latin typeface="Arial" pitchFamily="34" charset="0"/>
                <a:cs typeface="Arial" pitchFamily="34" charset="0"/>
              </a:rPr>
              <a:t> </a:t>
            </a:r>
            <a:r>
              <a:rPr lang="en-US" dirty="0" err="1">
                <a:latin typeface="Arial" pitchFamily="34" charset="0"/>
                <a:cs typeface="Arial" pitchFamily="34" charset="0"/>
              </a:rPr>
              <a:t>phẩm</a:t>
            </a:r>
            <a:r>
              <a:rPr lang="en-US" dirty="0">
                <a:latin typeface="Arial" pitchFamily="34" charset="0"/>
                <a:cs typeface="Arial" pitchFamily="34" charset="0"/>
              </a:rPr>
              <a:t> </a:t>
            </a:r>
            <a:r>
              <a:rPr lang="en-US" dirty="0" err="1">
                <a:latin typeface="Arial" pitchFamily="34" charset="0"/>
                <a:cs typeface="Arial" pitchFamily="34" charset="0"/>
              </a:rPr>
              <a:t>ứng</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HS-SV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kích</a:t>
            </a:r>
            <a:r>
              <a:rPr lang="en-US" dirty="0">
                <a:latin typeface="Arial" pitchFamily="34" charset="0"/>
                <a:cs typeface="Arial" pitchFamily="34" charset="0"/>
              </a:rPr>
              <a:t> </a:t>
            </a:r>
            <a:r>
              <a:rPr lang="en-US" dirty="0" err="1">
                <a:latin typeface="Arial" pitchFamily="34" charset="0"/>
                <a:cs typeface="Arial" pitchFamily="34" charset="0"/>
              </a:rPr>
              <a:t>thích</a:t>
            </a:r>
            <a:r>
              <a:rPr lang="en-US" dirty="0">
                <a:latin typeface="Arial" pitchFamily="34" charset="0"/>
                <a:cs typeface="Arial" pitchFamily="34" charset="0"/>
              </a:rPr>
              <a:t> </a:t>
            </a:r>
            <a:r>
              <a:rPr lang="en-US" dirty="0" err="1">
                <a:latin typeface="Arial" pitchFamily="34" charset="0"/>
                <a:cs typeface="Arial" pitchFamily="34" charset="0"/>
              </a:rPr>
              <a:t>sự</a:t>
            </a:r>
            <a:r>
              <a:rPr lang="en-US" dirty="0">
                <a:latin typeface="Arial" pitchFamily="34" charset="0"/>
                <a:cs typeface="Arial" pitchFamily="34" charset="0"/>
              </a:rPr>
              <a:t> </a:t>
            </a:r>
            <a:r>
              <a:rPr lang="en-US" dirty="0" err="1">
                <a:latin typeface="Arial" pitchFamily="34" charset="0"/>
                <a:cs typeface="Arial" pitchFamily="34" charset="0"/>
              </a:rPr>
              <a:t>hứng</a:t>
            </a:r>
            <a:r>
              <a:rPr lang="en-US" dirty="0">
                <a:latin typeface="Arial" pitchFamily="34" charset="0"/>
                <a:cs typeface="Arial" pitchFamily="34" charset="0"/>
              </a:rPr>
              <a:t> </a:t>
            </a:r>
            <a:r>
              <a:rPr lang="en-US" dirty="0" err="1">
                <a:latin typeface="Arial" pitchFamily="34" charset="0"/>
                <a:cs typeface="Arial" pitchFamily="34" charset="0"/>
              </a:rPr>
              <a:t>thúc</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a:t>
            </a:r>
            <a:r>
              <a:rPr lang="en-US" dirty="0" err="1">
                <a:latin typeface="Arial" pitchFamily="34" charset="0"/>
                <a:cs typeface="Arial" pitchFamily="34" charset="0"/>
              </a:rPr>
              <a:t>tình</a:t>
            </a:r>
            <a:r>
              <a:rPr lang="en-US" dirty="0">
                <a:latin typeface="Arial" pitchFamily="34" charset="0"/>
                <a:cs typeface="Arial" pitchFamily="34" charset="0"/>
              </a:rPr>
              <a:t> </a:t>
            </a:r>
            <a:r>
              <a:rPr lang="en-US" dirty="0" err="1">
                <a:latin typeface="Arial" pitchFamily="34" charset="0"/>
                <a:cs typeface="Arial" pitchFamily="34" charset="0"/>
              </a:rPr>
              <a:t>huống</a:t>
            </a:r>
            <a:r>
              <a:rPr lang="en-US" dirty="0">
                <a:latin typeface="Arial" pitchFamily="34" charset="0"/>
                <a:cs typeface="Arial" pitchFamily="34" charset="0"/>
              </a:rPr>
              <a:t> </a:t>
            </a:r>
            <a:r>
              <a:rPr lang="en-US" dirty="0" err="1">
                <a:latin typeface="Arial" pitchFamily="34" charset="0"/>
                <a:cs typeface="Arial" pitchFamily="34" charset="0"/>
              </a:rPr>
              <a:t>thư</a:t>
            </a:r>
            <a:r>
              <a:rPr lang="en-US" dirty="0">
                <a:latin typeface="Arial" pitchFamily="34" charset="0"/>
                <a:cs typeface="Arial" pitchFamily="34" charset="0"/>
              </a:rPr>
              <a:t> </a:t>
            </a:r>
            <a:r>
              <a:rPr lang="en-US" dirty="0" err="1">
                <a:latin typeface="Arial" pitchFamily="34" charset="0"/>
                <a:cs typeface="Arial" pitchFamily="34" charset="0"/>
              </a:rPr>
              <a:t>giãn</a:t>
            </a:r>
            <a:r>
              <a:rPr lang="en-US" dirty="0">
                <a:latin typeface="Arial" pitchFamily="34" charset="0"/>
                <a:cs typeface="Arial" pitchFamily="34" charset="0"/>
              </a:rPr>
              <a:t> </a:t>
            </a:r>
            <a:r>
              <a:rPr lang="en-US" dirty="0" err="1">
                <a:latin typeface="Arial" pitchFamily="34" charset="0"/>
                <a:cs typeface="Arial" pitchFamily="34" charset="0"/>
              </a:rPr>
              <a:t>cho</a:t>
            </a:r>
            <a:r>
              <a:rPr lang="en-US" dirty="0">
                <a:latin typeface="Arial" pitchFamily="34" charset="0"/>
                <a:cs typeface="Arial" pitchFamily="34" charset="0"/>
              </a:rPr>
              <a:t> HS-SV</a:t>
            </a:r>
            <a:r>
              <a:rPr lang="en-US" dirty="0"/>
              <a:t>. </a:t>
            </a:r>
          </a:p>
          <a:p>
            <a:endParaRPr lang="en-US" dirty="0"/>
          </a:p>
        </p:txBody>
      </p:sp>
    </p:spTree>
    <p:extLst>
      <p:ext uri="{BB962C8B-B14F-4D97-AF65-F5344CB8AC3E}">
        <p14:creationId xmlns:p14="http://schemas.microsoft.com/office/powerpoint/2010/main" val="197686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867400"/>
          </a:xfrm>
        </p:spPr>
        <p:txBody>
          <a:bodyPr/>
          <a:lstStyle/>
          <a:p>
            <a:pPr fontAlgn="base"/>
            <a:r>
              <a:rPr lang="en-US" b="1" dirty="0">
                <a:solidFill>
                  <a:srgbClr val="FFC000"/>
                </a:solidFill>
                <a:latin typeface="Arial" pitchFamily="34" charset="0"/>
                <a:cs typeface="Arial" pitchFamily="34" charset="0"/>
              </a:rPr>
              <a:t>d. </a:t>
            </a:r>
            <a:r>
              <a:rPr lang="en-US" b="1" dirty="0" err="1">
                <a:solidFill>
                  <a:srgbClr val="FFC000"/>
                </a:solidFill>
                <a:latin typeface="Arial" pitchFamily="34" charset="0"/>
                <a:cs typeface="Arial" pitchFamily="34" charset="0"/>
              </a:rPr>
              <a:t>Sau</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buổi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dạy</a:t>
            </a:r>
            <a:r>
              <a:rPr lang="en-US" b="1" dirty="0" smtClean="0">
                <a:solidFill>
                  <a:srgbClr val="FFC000"/>
                </a:solidFill>
                <a:latin typeface="Arial" pitchFamily="34" charset="0"/>
                <a:cs typeface="Arial" pitchFamily="34" charset="0"/>
              </a:rPr>
              <a:t>:</a:t>
            </a:r>
          </a:p>
          <a:p>
            <a:pPr fontAlgn="base"/>
            <a:endParaRPr lang="en-US" sz="2400" b="1" dirty="0">
              <a:solidFill>
                <a:srgbClr val="FFC000"/>
              </a:solidFill>
              <a:latin typeface="Arial" pitchFamily="34" charset="0"/>
              <a:cs typeface="Arial" pitchFamily="34" charset="0"/>
            </a:endParaRPr>
          </a:p>
          <a:p>
            <a:pPr fontAlgn="base"/>
            <a:r>
              <a:rPr lang="en-US" dirty="0" smtClean="0">
                <a:latin typeface="Arial" pitchFamily="34" charset="0"/>
                <a:cs typeface="Arial" pitchFamily="34" charset="0"/>
              </a:rPr>
              <a:t>- </a:t>
            </a:r>
            <a:r>
              <a:rPr lang="en-US" dirty="0" err="1" smtClean="0">
                <a:latin typeface="Arial" pitchFamily="34" charset="0"/>
                <a:cs typeface="Arial" pitchFamily="34" charset="0"/>
              </a:rPr>
              <a:t>Khi</a:t>
            </a:r>
            <a:r>
              <a:rPr lang="en-US" dirty="0" smtClean="0">
                <a:latin typeface="Arial" pitchFamily="34" charset="0"/>
                <a:cs typeface="Arial" pitchFamily="34" charset="0"/>
              </a:rPr>
              <a:t> </a:t>
            </a:r>
            <a:r>
              <a:rPr lang="en-US" dirty="0">
                <a:latin typeface="Arial" pitchFamily="34" charset="0"/>
                <a:cs typeface="Arial" pitchFamily="34" charset="0"/>
              </a:rPr>
              <a:t>HS-SV </a:t>
            </a:r>
            <a:r>
              <a:rPr lang="en-US" dirty="0" err="1">
                <a:latin typeface="Arial" pitchFamily="34" charset="0"/>
                <a:cs typeface="Arial" pitchFamily="34" charset="0"/>
              </a:rPr>
              <a:t>phải</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hiện</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r>
              <a:rPr lang="en-US" dirty="0" err="1">
                <a:latin typeface="Arial" pitchFamily="34" charset="0"/>
                <a:cs typeface="Arial" pitchFamily="34" charset="0"/>
              </a:rPr>
              <a:t>tập</a:t>
            </a:r>
            <a:r>
              <a:rPr lang="en-US" dirty="0">
                <a:latin typeface="Arial" pitchFamily="34" charset="0"/>
                <a:cs typeface="Arial" pitchFamily="34" charset="0"/>
              </a:rPr>
              <a:t> </a:t>
            </a:r>
            <a:r>
              <a:rPr lang="en-US" dirty="0" err="1">
                <a:latin typeface="Arial" pitchFamily="34" charset="0"/>
                <a:cs typeface="Arial" pitchFamily="34" charset="0"/>
              </a:rPr>
              <a:t>mang</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tế</a:t>
            </a:r>
            <a:r>
              <a:rPr lang="en-US" dirty="0">
                <a:latin typeface="Arial" pitchFamily="34" charset="0"/>
                <a:cs typeface="Arial" pitchFamily="34" charset="0"/>
              </a:rPr>
              <a:t> </a:t>
            </a:r>
            <a:r>
              <a:rPr lang="en-US" dirty="0" err="1">
                <a:latin typeface="Arial" pitchFamily="34" charset="0"/>
                <a:cs typeface="Arial" pitchFamily="34" charset="0"/>
              </a:rPr>
              <a:t>sẽ</a:t>
            </a:r>
            <a:r>
              <a:rPr lang="en-US" dirty="0">
                <a:latin typeface="Arial" pitchFamily="34" charset="0"/>
                <a:cs typeface="Arial" pitchFamily="34" charset="0"/>
              </a:rPr>
              <a:t> </a:t>
            </a:r>
            <a:r>
              <a:rPr lang="en-US" dirty="0" err="1">
                <a:latin typeface="Arial" pitchFamily="34" charset="0"/>
                <a:cs typeface="Arial" pitchFamily="34" charset="0"/>
              </a:rPr>
              <a:t>phát</a:t>
            </a:r>
            <a:r>
              <a:rPr lang="en-US" dirty="0">
                <a:latin typeface="Arial" pitchFamily="34" charset="0"/>
                <a:cs typeface="Arial" pitchFamily="34" charset="0"/>
              </a:rPr>
              <a:t> </a:t>
            </a:r>
            <a:r>
              <a:rPr lang="en-US" dirty="0" err="1">
                <a:latin typeface="Arial" pitchFamily="34" charset="0"/>
                <a:cs typeface="Arial" pitchFamily="34" charset="0"/>
              </a:rPr>
              <a:t>sinh</a:t>
            </a:r>
            <a:r>
              <a:rPr lang="en-US" dirty="0">
                <a:latin typeface="Arial" pitchFamily="34" charset="0"/>
                <a:cs typeface="Arial" pitchFamily="34" charset="0"/>
              </a:rPr>
              <a:t> </a:t>
            </a:r>
            <a:r>
              <a:rPr lang="en-US" dirty="0" err="1">
                <a:latin typeface="Arial" pitchFamily="34" charset="0"/>
                <a:cs typeface="Arial" pitchFamily="34" charset="0"/>
              </a:rPr>
              <a:t>nhu</a:t>
            </a:r>
            <a:r>
              <a:rPr lang="en-US" dirty="0">
                <a:latin typeface="Arial" pitchFamily="34" charset="0"/>
                <a:cs typeface="Arial" pitchFamily="34" charset="0"/>
              </a:rPr>
              <a:t> </a:t>
            </a:r>
            <a:r>
              <a:rPr lang="en-US" dirty="0" err="1">
                <a:latin typeface="Arial" pitchFamily="34" charset="0"/>
                <a:cs typeface="Arial" pitchFamily="34" charset="0"/>
              </a:rPr>
              <a:t>cầu</a:t>
            </a:r>
            <a:r>
              <a:rPr lang="en-US" dirty="0">
                <a:latin typeface="Arial" pitchFamily="34" charset="0"/>
                <a:cs typeface="Arial" pitchFamily="34" charset="0"/>
              </a:rPr>
              <a:t> </a:t>
            </a:r>
            <a:r>
              <a:rPr lang="en-US" dirty="0" err="1">
                <a:latin typeface="Arial" pitchFamily="34" charset="0"/>
                <a:cs typeface="Arial" pitchFamily="34" charset="0"/>
              </a:rPr>
              <a:t>cần</a:t>
            </a:r>
            <a:r>
              <a:rPr lang="en-US" dirty="0">
                <a:latin typeface="Arial" pitchFamily="34" charset="0"/>
                <a:cs typeface="Arial" pitchFamily="34" charset="0"/>
              </a:rPr>
              <a:t> </a:t>
            </a:r>
            <a:r>
              <a:rPr lang="en-US" dirty="0" err="1">
                <a:latin typeface="Arial" pitchFamily="34" charset="0"/>
                <a:cs typeface="Arial" pitchFamily="34" charset="0"/>
              </a:rPr>
              <a:t>trao</a:t>
            </a:r>
            <a:r>
              <a:rPr lang="en-US" dirty="0">
                <a:latin typeface="Arial" pitchFamily="34" charset="0"/>
                <a:cs typeface="Arial" pitchFamily="34" charset="0"/>
              </a:rPr>
              <a:t> </a:t>
            </a:r>
            <a:r>
              <a:rPr lang="en-US" dirty="0" err="1">
                <a:latin typeface="Arial" pitchFamily="34" charset="0"/>
                <a:cs typeface="Arial" pitchFamily="34" charset="0"/>
              </a:rPr>
              <a:t>đổi</a:t>
            </a:r>
            <a:r>
              <a:rPr lang="en-US" dirty="0">
                <a:latin typeface="Arial" pitchFamily="34" charset="0"/>
                <a:cs typeface="Arial" pitchFamily="34" charset="0"/>
              </a:rPr>
              <a:t> </a:t>
            </a:r>
            <a:r>
              <a:rPr lang="en-US" dirty="0" err="1">
                <a:latin typeface="Arial" pitchFamily="34" charset="0"/>
                <a:cs typeface="Arial" pitchFamily="34" charset="0"/>
              </a:rPr>
              <a:t>ngoài</a:t>
            </a:r>
            <a:r>
              <a:rPr lang="en-US" dirty="0">
                <a:latin typeface="Arial" pitchFamily="34" charset="0"/>
                <a:cs typeface="Arial" pitchFamily="34" charset="0"/>
              </a:rPr>
              <a:t> </a:t>
            </a:r>
            <a:r>
              <a:rPr lang="en-US" dirty="0" err="1">
                <a:latin typeface="Arial" pitchFamily="34" charset="0"/>
                <a:cs typeface="Arial" pitchFamily="34" charset="0"/>
              </a:rPr>
              <a:t>giờ</a:t>
            </a:r>
            <a:r>
              <a:rPr lang="en-US" dirty="0">
                <a:latin typeface="Arial" pitchFamily="34" charset="0"/>
                <a:cs typeface="Arial" pitchFamily="34" charset="0"/>
              </a:rPr>
              <a:t> </a:t>
            </a:r>
            <a:r>
              <a:rPr lang="en-US" dirty="0" err="1">
                <a:latin typeface="Arial" pitchFamily="34" charset="0"/>
                <a:cs typeface="Arial" pitchFamily="34" charset="0"/>
              </a:rPr>
              <a:t>với</a:t>
            </a:r>
            <a:r>
              <a:rPr lang="en-US" dirty="0">
                <a:latin typeface="Arial" pitchFamily="34" charset="0"/>
                <a:cs typeface="Arial" pitchFamily="34" charset="0"/>
              </a:rPr>
              <a:t> GV </a:t>
            </a:r>
            <a:r>
              <a:rPr lang="en-US" dirty="0" err="1">
                <a:latin typeface="Arial" pitchFamily="34" charset="0"/>
                <a:cs typeface="Arial" pitchFamily="34" charset="0"/>
              </a:rPr>
              <a:t>nhiều</a:t>
            </a:r>
            <a:r>
              <a:rPr lang="en-US" dirty="0">
                <a:latin typeface="Arial" pitchFamily="34" charset="0"/>
                <a:cs typeface="Arial" pitchFamily="34" charset="0"/>
              </a:rPr>
              <a:t> </a:t>
            </a:r>
            <a:r>
              <a:rPr lang="en-US" dirty="0" err="1">
                <a:latin typeface="Arial" pitchFamily="34" charset="0"/>
                <a:cs typeface="Arial" pitchFamily="34" charset="0"/>
              </a:rPr>
              <a:t>hơn</a:t>
            </a:r>
            <a:r>
              <a:rPr lang="en-US" dirty="0">
                <a:latin typeface="Arial" pitchFamily="34" charset="0"/>
                <a:cs typeface="Arial" pitchFamily="34" charset="0"/>
              </a:rPr>
              <a:t>. </a:t>
            </a:r>
            <a:endParaRPr lang="en-US" dirty="0" smtClean="0">
              <a:latin typeface="Arial" pitchFamily="34" charset="0"/>
              <a:cs typeface="Arial" pitchFamily="34" charset="0"/>
            </a:endParaRPr>
          </a:p>
          <a:p>
            <a:pPr fontAlgn="base"/>
            <a:endParaRPr lang="en-US" dirty="0">
              <a:latin typeface="Arial" pitchFamily="34" charset="0"/>
              <a:cs typeface="Arial" pitchFamily="34" charset="0"/>
            </a:endParaRPr>
          </a:p>
          <a:p>
            <a:pPr lvl="0" fontAlgn="base"/>
            <a:r>
              <a:rPr lang="en-US" dirty="0" smtClean="0">
                <a:latin typeface="Arial" pitchFamily="34" charset="0"/>
                <a:cs typeface="Arial" pitchFamily="34" charset="0"/>
              </a:rPr>
              <a:t>- GV </a:t>
            </a:r>
            <a:r>
              <a:rPr lang="en-US" dirty="0" err="1">
                <a:latin typeface="Arial" pitchFamily="34" charset="0"/>
                <a:cs typeface="Arial" pitchFamily="34" charset="0"/>
              </a:rPr>
              <a:t>có</a:t>
            </a:r>
            <a:r>
              <a:rPr lang="en-US" dirty="0">
                <a:latin typeface="Arial" pitchFamily="34" charset="0"/>
                <a:cs typeface="Arial" pitchFamily="34" charset="0"/>
              </a:rPr>
              <a:t> </a:t>
            </a:r>
            <a:r>
              <a:rPr lang="en-US" dirty="0" err="1">
                <a:latin typeface="Arial" pitchFamily="34" charset="0"/>
                <a:cs typeface="Arial" pitchFamily="34" charset="0"/>
              </a:rPr>
              <a:t>thể</a:t>
            </a:r>
            <a:r>
              <a:rPr lang="en-US" dirty="0">
                <a:latin typeface="Arial" pitchFamily="34" charset="0"/>
                <a:cs typeface="Arial" pitchFamily="34" charset="0"/>
              </a:rPr>
              <a:t> </a:t>
            </a:r>
            <a:r>
              <a:rPr lang="en-US" dirty="0" err="1">
                <a:latin typeface="Arial" pitchFamily="34" charset="0"/>
                <a:cs typeface="Arial" pitchFamily="34" charset="0"/>
              </a:rPr>
              <a:t>giải</a:t>
            </a:r>
            <a:r>
              <a:rPr lang="en-US" dirty="0">
                <a:latin typeface="Arial" pitchFamily="34" charset="0"/>
                <a:cs typeface="Arial" pitchFamily="34" charset="0"/>
              </a:rPr>
              <a:t> </a:t>
            </a:r>
            <a:r>
              <a:rPr lang="en-US" dirty="0" err="1">
                <a:latin typeface="Arial" pitchFamily="34" charset="0"/>
                <a:cs typeface="Arial" pitchFamily="34" charset="0"/>
              </a:rPr>
              <a:t>đáp</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hướng</a:t>
            </a:r>
            <a:r>
              <a:rPr lang="en-US" dirty="0">
                <a:latin typeface="Arial" pitchFamily="34" charset="0"/>
                <a:cs typeface="Arial" pitchFamily="34" charset="0"/>
              </a:rPr>
              <a:t> </a:t>
            </a:r>
            <a:r>
              <a:rPr lang="en-US" dirty="0" err="1">
                <a:latin typeface="Arial" pitchFamily="34" charset="0"/>
                <a:cs typeface="Arial" pitchFamily="34" charset="0"/>
              </a:rPr>
              <a:t>dẫn</a:t>
            </a:r>
            <a:r>
              <a:rPr lang="en-US" dirty="0">
                <a:latin typeface="Arial" pitchFamily="34" charset="0"/>
                <a:cs typeface="Arial" pitchFamily="34" charset="0"/>
              </a:rPr>
              <a:t> </a:t>
            </a:r>
            <a:r>
              <a:rPr lang="en-US" dirty="0" err="1">
                <a:latin typeface="Arial" pitchFamily="34" charset="0"/>
                <a:cs typeface="Arial" pitchFamily="34" charset="0"/>
              </a:rPr>
              <a:t>bằng</a:t>
            </a:r>
            <a:r>
              <a:rPr lang="en-US" dirty="0">
                <a:latin typeface="Arial" pitchFamily="34" charset="0"/>
                <a:cs typeface="Arial" pitchFamily="34" charset="0"/>
              </a:rPr>
              <a:t> </a:t>
            </a:r>
            <a:r>
              <a:rPr lang="en-US" dirty="0" err="1">
                <a:latin typeface="Arial" pitchFamily="34" charset="0"/>
                <a:cs typeface="Arial" pitchFamily="34" charset="0"/>
              </a:rPr>
              <a:t>hình</a:t>
            </a:r>
            <a:r>
              <a:rPr lang="en-US" dirty="0">
                <a:latin typeface="Arial" pitchFamily="34" charset="0"/>
                <a:cs typeface="Arial" pitchFamily="34" charset="0"/>
              </a:rPr>
              <a:t> </a:t>
            </a:r>
            <a:r>
              <a:rPr lang="en-US" dirty="0" err="1">
                <a:latin typeface="Arial" pitchFamily="34" charset="0"/>
                <a:cs typeface="Arial" pitchFamily="34" charset="0"/>
              </a:rPr>
              <a:t>thức</a:t>
            </a:r>
            <a:r>
              <a:rPr lang="en-US" dirty="0">
                <a:latin typeface="Arial" pitchFamily="34" charset="0"/>
                <a:cs typeface="Arial" pitchFamily="34" charset="0"/>
              </a:rPr>
              <a:t> online </a:t>
            </a:r>
            <a:r>
              <a:rPr lang="en-US" dirty="0" err="1">
                <a:latin typeface="Arial" pitchFamily="34" charset="0"/>
                <a:cs typeface="Arial" pitchFamily="34" charset="0"/>
              </a:rPr>
              <a:t>cho</a:t>
            </a:r>
            <a:r>
              <a:rPr lang="en-US" dirty="0">
                <a:latin typeface="Arial" pitchFamily="34" charset="0"/>
                <a:cs typeface="Arial" pitchFamily="34" charset="0"/>
              </a:rPr>
              <a:t> </a:t>
            </a:r>
            <a:r>
              <a:rPr lang="en-US" dirty="0" err="1">
                <a:latin typeface="Arial" pitchFamily="34" charset="0"/>
                <a:cs typeface="Arial" pitchFamily="34" charset="0"/>
              </a:rPr>
              <a:t>từng</a:t>
            </a:r>
            <a:r>
              <a:rPr lang="en-US" dirty="0">
                <a:latin typeface="Arial" pitchFamily="34" charset="0"/>
                <a:cs typeface="Arial" pitchFamily="34" charset="0"/>
              </a:rPr>
              <a:t> </a:t>
            </a:r>
            <a:r>
              <a:rPr lang="en-US" dirty="0" err="1">
                <a:latin typeface="Arial" pitchFamily="34" charset="0"/>
                <a:cs typeface="Arial" pitchFamily="34" charset="0"/>
              </a:rPr>
              <a:t>nhóm</a:t>
            </a:r>
            <a:r>
              <a:rPr lang="en-US" dirty="0">
                <a:latin typeface="Arial" pitchFamily="34" charset="0"/>
                <a:cs typeface="Arial" pitchFamily="34" charset="0"/>
              </a:rPr>
              <a:t>, </a:t>
            </a:r>
            <a:r>
              <a:rPr lang="en-US" dirty="0" err="1">
                <a:latin typeface="Arial" pitchFamily="34" charset="0"/>
                <a:cs typeface="Arial" pitchFamily="34" charset="0"/>
              </a:rPr>
              <a:t>lớp</a:t>
            </a:r>
            <a:r>
              <a:rPr lang="en-US" dirty="0">
                <a:latin typeface="Arial" pitchFamily="34" charset="0"/>
                <a:cs typeface="Arial" pitchFamily="34" charset="0"/>
              </a:rPr>
              <a:t> qua group </a:t>
            </a:r>
            <a:r>
              <a:rPr lang="en-US" dirty="0" err="1">
                <a:latin typeface="Arial" pitchFamily="34" charset="0"/>
                <a:cs typeface="Arial" pitchFamily="34" charset="0"/>
              </a:rPr>
              <a:t>yalo</a:t>
            </a:r>
            <a:r>
              <a:rPr lang="en-US" dirty="0">
                <a:latin typeface="Arial" pitchFamily="34" charset="0"/>
                <a:cs typeface="Arial" pitchFamily="34" charset="0"/>
              </a:rPr>
              <a:t>.</a:t>
            </a:r>
          </a:p>
          <a:p>
            <a:r>
              <a:rPr lang="en-US" dirty="0">
                <a:latin typeface="Arial" pitchFamily="34" charset="0"/>
                <a:cs typeface="Arial" pitchFamily="34" charset="0"/>
              </a:rPr>
              <a:t> </a:t>
            </a:r>
          </a:p>
          <a:p>
            <a:r>
              <a:rPr lang="en-US" dirty="0" smtClean="0">
                <a:latin typeface="Arial" pitchFamily="34" charset="0"/>
                <a:cs typeface="Arial" pitchFamily="34" charset="0"/>
              </a:rPr>
              <a:t>- </a:t>
            </a:r>
            <a:r>
              <a:rPr lang="en-US" dirty="0" err="1" smtClean="0">
                <a:latin typeface="Arial" pitchFamily="34" charset="0"/>
                <a:cs typeface="Arial" pitchFamily="34" charset="0"/>
              </a:rPr>
              <a:t>Dùng</a:t>
            </a:r>
            <a:r>
              <a:rPr lang="en-US" dirty="0" smtClean="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mềm</a:t>
            </a:r>
            <a:r>
              <a:rPr lang="en-US" dirty="0">
                <a:latin typeface="Arial" pitchFamily="34" charset="0"/>
                <a:cs typeface="Arial" pitchFamily="34" charset="0"/>
              </a:rPr>
              <a:t> </a:t>
            </a:r>
            <a:r>
              <a:rPr lang="en-US" dirty="0" err="1">
                <a:latin typeface="Arial" pitchFamily="34" charset="0"/>
                <a:cs typeface="Arial" pitchFamily="34" charset="0"/>
              </a:rPr>
              <a:t>điều</a:t>
            </a:r>
            <a:r>
              <a:rPr lang="en-US" dirty="0">
                <a:latin typeface="Arial" pitchFamily="34" charset="0"/>
                <a:cs typeface="Arial" pitchFamily="34" charset="0"/>
              </a:rPr>
              <a:t> </a:t>
            </a:r>
            <a:r>
              <a:rPr lang="en-US" dirty="0" err="1">
                <a:latin typeface="Arial" pitchFamily="34" charset="0"/>
                <a:cs typeface="Arial" pitchFamily="34" charset="0"/>
              </a:rPr>
              <a:t>khiển</a:t>
            </a:r>
            <a:r>
              <a:rPr lang="en-US" dirty="0">
                <a:latin typeface="Arial" pitchFamily="34" charset="0"/>
                <a:cs typeface="Arial" pitchFamily="34" charset="0"/>
              </a:rPr>
              <a:t> </a:t>
            </a:r>
            <a:r>
              <a:rPr lang="en-US" dirty="0" err="1">
                <a:latin typeface="Arial" pitchFamily="34" charset="0"/>
                <a:cs typeface="Arial" pitchFamily="34" charset="0"/>
              </a:rPr>
              <a:t>từ</a:t>
            </a:r>
            <a:r>
              <a:rPr lang="en-US" dirty="0">
                <a:latin typeface="Arial" pitchFamily="34" charset="0"/>
                <a:cs typeface="Arial" pitchFamily="34" charset="0"/>
              </a:rPr>
              <a:t> </a:t>
            </a:r>
            <a:r>
              <a:rPr lang="en-US" dirty="0" err="1">
                <a:latin typeface="Arial" pitchFamily="34" charset="0"/>
                <a:cs typeface="Arial" pitchFamily="34" charset="0"/>
              </a:rPr>
              <a:t>xa</a:t>
            </a:r>
            <a:r>
              <a:rPr lang="en-US" dirty="0">
                <a:latin typeface="Arial" pitchFamily="34" charset="0"/>
                <a:cs typeface="Arial" pitchFamily="34" charset="0"/>
              </a:rPr>
              <a:t> </a:t>
            </a:r>
            <a:r>
              <a:rPr lang="en-US" dirty="0" err="1">
                <a:latin typeface="Arial" pitchFamily="34" charset="0"/>
                <a:cs typeface="Arial" pitchFamily="34" charset="0"/>
              </a:rPr>
              <a:t>như</a:t>
            </a:r>
            <a:r>
              <a:rPr lang="en-US" dirty="0">
                <a:latin typeface="Arial" pitchFamily="34" charset="0"/>
                <a:cs typeface="Arial" pitchFamily="34" charset="0"/>
              </a:rPr>
              <a:t> Team Viewer hay Ultra Viewer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sửa</a:t>
            </a:r>
            <a:r>
              <a:rPr lang="en-US" dirty="0">
                <a:latin typeface="Arial" pitchFamily="34" charset="0"/>
                <a:cs typeface="Arial" pitchFamily="34" charset="0"/>
              </a:rPr>
              <a:t> </a:t>
            </a:r>
            <a:r>
              <a:rPr lang="en-US" dirty="0" err="1">
                <a:latin typeface="Arial" pitchFamily="34" charset="0"/>
                <a:cs typeface="Arial" pitchFamily="34" charset="0"/>
              </a:rPr>
              <a:t>lỗi</a:t>
            </a:r>
            <a:r>
              <a:rPr lang="en-US" dirty="0">
                <a:latin typeface="Arial" pitchFamily="34" charset="0"/>
                <a:cs typeface="Arial" pitchFamily="34" charset="0"/>
              </a:rPr>
              <a:t> </a:t>
            </a:r>
            <a:r>
              <a:rPr lang="en-US" dirty="0" err="1">
                <a:latin typeface="Arial" pitchFamily="34" charset="0"/>
                <a:cs typeface="Arial" pitchFamily="34" charset="0"/>
              </a:rPr>
              <a:t>chương</a:t>
            </a:r>
            <a:r>
              <a:rPr lang="en-US" dirty="0">
                <a:latin typeface="Arial" pitchFamily="34" charset="0"/>
                <a:cs typeface="Arial" pitchFamily="34" charset="0"/>
              </a:rPr>
              <a:t> </a:t>
            </a:r>
            <a:r>
              <a:rPr lang="en-US" dirty="0" err="1">
                <a:latin typeface="Arial" pitchFamily="34" charset="0"/>
                <a:cs typeface="Arial" pitchFamily="34" charset="0"/>
              </a:rPr>
              <a:t>trình</a:t>
            </a:r>
            <a:r>
              <a:rPr lang="en-US" dirty="0">
                <a:latin typeface="Arial" pitchFamily="34" charset="0"/>
                <a:cs typeface="Arial" pitchFamily="34" charset="0"/>
              </a:rPr>
              <a:t> </a:t>
            </a:r>
            <a:r>
              <a:rPr lang="en-US" dirty="0" err="1">
                <a:latin typeface="Arial" pitchFamily="34" charset="0"/>
                <a:cs typeface="Arial" pitchFamily="34" charset="0"/>
              </a:rPr>
              <a:t>cho</a:t>
            </a:r>
            <a:r>
              <a:rPr lang="en-US" dirty="0">
                <a:latin typeface="Arial" pitchFamily="34" charset="0"/>
                <a:cs typeface="Arial" pitchFamily="34" charset="0"/>
              </a:rPr>
              <a:t> HS-SV </a:t>
            </a:r>
            <a:r>
              <a:rPr lang="en-US" dirty="0" err="1">
                <a:latin typeface="Arial" pitchFamily="34" charset="0"/>
                <a:cs typeface="Arial" pitchFamily="34" charset="0"/>
              </a:rPr>
              <a:t>khi</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hiện</a:t>
            </a:r>
            <a:r>
              <a:rPr lang="en-US" dirty="0">
                <a:latin typeface="Arial" pitchFamily="34" charset="0"/>
                <a:cs typeface="Arial" pitchFamily="34" charset="0"/>
              </a:rPr>
              <a:t> ở </a:t>
            </a:r>
            <a:r>
              <a:rPr lang="en-US" dirty="0" err="1">
                <a:latin typeface="Arial" pitchFamily="34" charset="0"/>
                <a:cs typeface="Arial" pitchFamily="34" charset="0"/>
              </a:rPr>
              <a:t>nhà</a:t>
            </a:r>
            <a:endParaRPr lang="en-US" dirty="0">
              <a:latin typeface="Arial" pitchFamily="34" charset="0"/>
              <a:cs typeface="Arial" pitchFamily="34" charset="0"/>
            </a:endParaRPr>
          </a:p>
        </p:txBody>
      </p:sp>
    </p:spTree>
    <p:extLst>
      <p:ext uri="{BB962C8B-B14F-4D97-AF65-F5344CB8AC3E}">
        <p14:creationId xmlns:p14="http://schemas.microsoft.com/office/powerpoint/2010/main" val="395225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867400"/>
          </a:xfrm>
        </p:spPr>
        <p:txBody>
          <a:bodyPr>
            <a:normAutofit/>
          </a:bodyPr>
          <a:lstStyle/>
          <a:p>
            <a:r>
              <a:rPr lang="vi-VN" b="1" dirty="0">
                <a:solidFill>
                  <a:srgbClr val="FFC000"/>
                </a:solidFill>
                <a:latin typeface="Arial" pitchFamily="34" charset="0"/>
                <a:cs typeface="Arial" pitchFamily="34" charset="0"/>
              </a:rPr>
              <a:t>e. Đổi mới cách đánh giá kết quả học tập dựa theo năng lực thực tế</a:t>
            </a:r>
            <a:r>
              <a:rPr lang="vi-VN" b="1" dirty="0" smtClean="0">
                <a:solidFill>
                  <a:srgbClr val="FFC000"/>
                </a:solidFill>
                <a:latin typeface="Arial" pitchFamily="34" charset="0"/>
                <a:cs typeface="Arial" pitchFamily="34" charset="0"/>
              </a:rPr>
              <a:t>:</a:t>
            </a:r>
            <a:endParaRPr lang="en-US" b="1" dirty="0" smtClean="0">
              <a:solidFill>
                <a:srgbClr val="FFC000"/>
              </a:solidFill>
              <a:latin typeface="Arial" pitchFamily="34" charset="0"/>
              <a:cs typeface="Arial" pitchFamily="34" charset="0"/>
            </a:endParaRPr>
          </a:p>
          <a:p>
            <a:endParaRPr lang="en-US" b="1" dirty="0" smtClean="0">
              <a:solidFill>
                <a:srgbClr val="FFC000"/>
              </a:solidFill>
              <a:latin typeface="Arial" pitchFamily="34" charset="0"/>
              <a:cs typeface="Arial" pitchFamily="34" charset="0"/>
            </a:endParaRPr>
          </a:p>
          <a:p>
            <a:pPr lvl="0" algn="just" fontAlgn="base"/>
            <a:r>
              <a:rPr lang="en-US" dirty="0" smtClean="0">
                <a:latin typeface="Arial" pitchFamily="34" charset="0"/>
                <a:cs typeface="Arial" pitchFamily="34" charset="0"/>
              </a:rPr>
              <a:t>- </a:t>
            </a:r>
            <a:r>
              <a:rPr lang="en-US" dirty="0" err="1" smtClean="0">
                <a:latin typeface="Arial" pitchFamily="34" charset="0"/>
                <a:cs typeface="Arial" pitchFamily="34" charset="0"/>
              </a:rPr>
              <a:t>Nên</a:t>
            </a:r>
            <a:r>
              <a:rPr lang="en-US" dirty="0" smtClean="0">
                <a:latin typeface="Arial" pitchFamily="34" charset="0"/>
                <a:cs typeface="Arial" pitchFamily="34" charset="0"/>
              </a:rPr>
              <a:t> </a:t>
            </a:r>
            <a:r>
              <a:rPr lang="en-US" dirty="0" err="1" smtClean="0">
                <a:latin typeface="Arial" pitchFamily="34" charset="0"/>
                <a:cs typeface="Arial" pitchFamily="34" charset="0"/>
              </a:rPr>
              <a:t>đánh</a:t>
            </a:r>
            <a:r>
              <a:rPr lang="en-US" dirty="0" smtClean="0">
                <a:latin typeface="Arial" pitchFamily="34" charset="0"/>
                <a:cs typeface="Arial" pitchFamily="34" charset="0"/>
              </a:rPr>
              <a:t> </a:t>
            </a:r>
            <a:r>
              <a:rPr lang="en-US" dirty="0" err="1">
                <a:latin typeface="Arial" pitchFamily="34" charset="0"/>
                <a:cs typeface="Arial" pitchFamily="34" charset="0"/>
              </a:rPr>
              <a:t>giá</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lực</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HS-SV </a:t>
            </a:r>
            <a:r>
              <a:rPr lang="en-US" dirty="0" err="1">
                <a:latin typeface="Arial" pitchFamily="34" charset="0"/>
                <a:cs typeface="Arial" pitchFamily="34" charset="0"/>
              </a:rPr>
              <a:t>trong</a:t>
            </a:r>
            <a:r>
              <a:rPr lang="en-US" dirty="0">
                <a:latin typeface="Arial" pitchFamily="34" charset="0"/>
                <a:cs typeface="Arial" pitchFamily="34" charset="0"/>
              </a:rPr>
              <a:t> </a:t>
            </a:r>
            <a:r>
              <a:rPr lang="en-US" dirty="0" err="1">
                <a:latin typeface="Arial" pitchFamily="34" charset="0"/>
                <a:cs typeface="Arial" pitchFamily="34" charset="0"/>
              </a:rPr>
              <a:t>cả</a:t>
            </a:r>
            <a:r>
              <a:rPr lang="en-US" dirty="0">
                <a:latin typeface="Arial" pitchFamily="34" charset="0"/>
                <a:cs typeface="Arial" pitchFamily="34" charset="0"/>
              </a:rPr>
              <a:t> </a:t>
            </a:r>
            <a:r>
              <a:rPr lang="en-US" dirty="0" err="1">
                <a:latin typeface="Arial" pitchFamily="34" charset="0"/>
                <a:cs typeface="Arial" pitchFamily="34" charset="0"/>
              </a:rPr>
              <a:t>quá</a:t>
            </a:r>
            <a:r>
              <a:rPr lang="en-US" dirty="0">
                <a:latin typeface="Arial" pitchFamily="34" charset="0"/>
                <a:cs typeface="Arial" pitchFamily="34" charset="0"/>
              </a:rPr>
              <a:t> </a:t>
            </a:r>
            <a:r>
              <a:rPr lang="en-US" dirty="0" err="1">
                <a:latin typeface="Arial" pitchFamily="34" charset="0"/>
                <a:cs typeface="Arial" pitchFamily="34" charset="0"/>
              </a:rPr>
              <a:t>trình</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thay</a:t>
            </a:r>
            <a:r>
              <a:rPr lang="en-US" dirty="0">
                <a:latin typeface="Arial" pitchFamily="34" charset="0"/>
                <a:cs typeface="Arial" pitchFamily="34" charset="0"/>
              </a:rPr>
              <a:t> </a:t>
            </a:r>
            <a:r>
              <a:rPr lang="en-US" dirty="0" err="1">
                <a:latin typeface="Arial" pitchFamily="34" charset="0"/>
                <a:cs typeface="Arial" pitchFamily="34" charset="0"/>
              </a:rPr>
              <a:t>vì</a:t>
            </a:r>
            <a:r>
              <a:rPr lang="en-US" dirty="0">
                <a:latin typeface="Arial" pitchFamily="34" charset="0"/>
                <a:cs typeface="Arial" pitchFamily="34" charset="0"/>
              </a:rPr>
              <a:t> </a:t>
            </a:r>
            <a:r>
              <a:rPr lang="en-US" dirty="0" err="1">
                <a:latin typeface="Arial" pitchFamily="34" charset="0"/>
                <a:cs typeface="Arial" pitchFamily="34" charset="0"/>
              </a:rPr>
              <a:t>chỉ</a:t>
            </a:r>
            <a:r>
              <a:rPr lang="en-US" dirty="0">
                <a:latin typeface="Arial" pitchFamily="34" charset="0"/>
                <a:cs typeface="Arial" pitchFamily="34" charset="0"/>
              </a:rPr>
              <a:t> </a:t>
            </a:r>
            <a:r>
              <a:rPr lang="en-US" dirty="0" err="1">
                <a:latin typeface="Arial" pitchFamily="34" charset="0"/>
                <a:cs typeface="Arial" pitchFamily="34" charset="0"/>
              </a:rPr>
              <a:t>dựa</a:t>
            </a:r>
            <a:r>
              <a:rPr lang="en-US" dirty="0">
                <a:latin typeface="Arial" pitchFamily="34" charset="0"/>
                <a:cs typeface="Arial" pitchFamily="34" charset="0"/>
              </a:rPr>
              <a:t> </a:t>
            </a:r>
            <a:r>
              <a:rPr lang="en-US" dirty="0" err="1">
                <a:latin typeface="Arial" pitchFamily="34" charset="0"/>
                <a:cs typeface="Arial" pitchFamily="34" charset="0"/>
              </a:rPr>
              <a:t>vào</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cột</a:t>
            </a:r>
            <a:r>
              <a:rPr lang="en-US" dirty="0">
                <a:latin typeface="Arial" pitchFamily="34" charset="0"/>
                <a:cs typeface="Arial" pitchFamily="34" charset="0"/>
              </a:rPr>
              <a:t> </a:t>
            </a:r>
            <a:r>
              <a:rPr lang="en-US" dirty="0" err="1">
                <a:latin typeface="Arial" pitchFamily="34" charset="0"/>
                <a:cs typeface="Arial" pitchFamily="34" charset="0"/>
              </a:rPr>
              <a:t>điểm</a:t>
            </a:r>
            <a:r>
              <a:rPr lang="en-US" dirty="0">
                <a:latin typeface="Arial" pitchFamily="34" charset="0"/>
                <a:cs typeface="Arial" pitchFamily="34" charset="0"/>
              </a:rPr>
              <a:t> </a:t>
            </a:r>
            <a:r>
              <a:rPr lang="en-US" dirty="0" err="1">
                <a:latin typeface="Arial" pitchFamily="34" charset="0"/>
                <a:cs typeface="Arial" pitchFamily="34" charset="0"/>
              </a:rPr>
              <a:t>kiểm</a:t>
            </a:r>
            <a:r>
              <a:rPr lang="en-US" dirty="0">
                <a:latin typeface="Arial" pitchFamily="34" charset="0"/>
                <a:cs typeface="Arial" pitchFamily="34" charset="0"/>
              </a:rPr>
              <a:t> </a:t>
            </a:r>
            <a:r>
              <a:rPr lang="en-US" dirty="0" err="1">
                <a:latin typeface="Arial" pitchFamily="34" charset="0"/>
                <a:cs typeface="Arial" pitchFamily="34" charset="0"/>
              </a:rPr>
              <a:t>tra</a:t>
            </a:r>
            <a:r>
              <a:rPr lang="en-US" dirty="0">
                <a:latin typeface="Arial" pitchFamily="34" charset="0"/>
                <a:cs typeface="Arial" pitchFamily="34" charset="0"/>
              </a:rPr>
              <a:t>. </a:t>
            </a:r>
          </a:p>
          <a:p>
            <a:pPr algn="just" fontAlgn="base"/>
            <a:r>
              <a:rPr lang="en-US" dirty="0" err="1">
                <a:solidFill>
                  <a:schemeClr val="bg2">
                    <a:lumMod val="20000"/>
                    <a:lumOff val="80000"/>
                  </a:schemeClr>
                </a:solidFill>
                <a:latin typeface="Arial" pitchFamily="34" charset="0"/>
                <a:cs typeface="Arial" pitchFamily="34" charset="0"/>
              </a:rPr>
              <a:t>Ví</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dụ</a:t>
            </a:r>
            <a:r>
              <a:rPr lang="en-US" dirty="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Bổ</a:t>
            </a:r>
            <a:r>
              <a:rPr lang="en-US" dirty="0" smtClean="0">
                <a:solidFill>
                  <a:schemeClr val="bg2">
                    <a:lumMod val="20000"/>
                    <a:lumOff val="80000"/>
                  </a:schemeClr>
                </a:solidFill>
                <a:latin typeface="Arial" pitchFamily="34" charset="0"/>
                <a:cs typeface="Arial" pitchFamily="34" charset="0"/>
              </a:rPr>
              <a:t> sung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cột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điểm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của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tập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vận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dụng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điểm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cộng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điểm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đánh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giá</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thái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độ</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sự</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tích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cực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của</a:t>
            </a:r>
            <a:r>
              <a:rPr lang="en-US" dirty="0" smtClean="0">
                <a:solidFill>
                  <a:schemeClr val="bg2">
                    <a:lumMod val="20000"/>
                    <a:lumOff val="80000"/>
                  </a:schemeClr>
                </a:solidFill>
                <a:latin typeface="Arial" pitchFamily="34" charset="0"/>
                <a:cs typeface="Arial" pitchFamily="34" charset="0"/>
              </a:rPr>
              <a:t> HS-SV. </a:t>
            </a:r>
            <a:r>
              <a:rPr lang="en-US" dirty="0" smtClean="0">
                <a:latin typeface="Arial" pitchFamily="34" charset="0"/>
                <a:cs typeface="Arial" pitchFamily="34" charset="0"/>
              </a:rPr>
              <a:t>	</a:t>
            </a:r>
          </a:p>
          <a:p>
            <a:pPr algn="just" fontAlgn="base"/>
            <a:endParaRPr lang="en-US" dirty="0" smtClean="0">
              <a:latin typeface="Arial" pitchFamily="34" charset="0"/>
              <a:cs typeface="Arial" pitchFamily="34" charset="0"/>
            </a:endParaRPr>
          </a:p>
          <a:p>
            <a:pPr lvl="0" algn="just" fontAlgn="base"/>
            <a:r>
              <a:rPr lang="en-US" dirty="0" smtClean="0">
                <a:latin typeface="Arial" pitchFamily="34" charset="0"/>
                <a:cs typeface="Arial" pitchFamily="34" charset="0"/>
              </a:rPr>
              <a:t>- </a:t>
            </a:r>
            <a:r>
              <a:rPr lang="en-US" dirty="0" err="1" smtClean="0">
                <a:latin typeface="Arial" pitchFamily="34" charset="0"/>
                <a:cs typeface="Arial" pitchFamily="34" charset="0"/>
              </a:rPr>
              <a:t>Cần</a:t>
            </a:r>
            <a:r>
              <a:rPr lang="en-US" dirty="0" smtClean="0">
                <a:latin typeface="Arial" pitchFamily="34" charset="0"/>
                <a:cs typeface="Arial" pitchFamily="34" charset="0"/>
              </a:rPr>
              <a:t> </a:t>
            </a:r>
            <a:r>
              <a:rPr lang="en-US" dirty="0" err="1">
                <a:latin typeface="Arial" pitchFamily="34" charset="0"/>
                <a:cs typeface="Arial" pitchFamily="34" charset="0"/>
              </a:rPr>
              <a:t>chọn</a:t>
            </a:r>
            <a:r>
              <a:rPr lang="en-US" dirty="0">
                <a:latin typeface="Arial" pitchFamily="34" charset="0"/>
                <a:cs typeface="Arial" pitchFamily="34" charset="0"/>
              </a:rPr>
              <a:t> </a:t>
            </a:r>
            <a:r>
              <a:rPr lang="en-US" dirty="0" err="1">
                <a:latin typeface="Arial" pitchFamily="34" charset="0"/>
                <a:cs typeface="Arial" pitchFamily="34" charset="0"/>
              </a:rPr>
              <a:t>hình</a:t>
            </a:r>
            <a:r>
              <a:rPr lang="en-US" dirty="0">
                <a:latin typeface="Arial" pitchFamily="34" charset="0"/>
                <a:cs typeface="Arial" pitchFamily="34" charset="0"/>
              </a:rPr>
              <a:t> </a:t>
            </a:r>
            <a:r>
              <a:rPr lang="en-US" dirty="0" err="1">
                <a:latin typeface="Arial" pitchFamily="34" charset="0"/>
                <a:cs typeface="Arial" pitchFamily="34" charset="0"/>
              </a:rPr>
              <a:t>thức</a:t>
            </a:r>
            <a:r>
              <a:rPr lang="en-US" dirty="0">
                <a:latin typeface="Arial" pitchFamily="34" charset="0"/>
                <a:cs typeface="Arial" pitchFamily="34" charset="0"/>
              </a:rPr>
              <a:t> </a:t>
            </a:r>
            <a:r>
              <a:rPr lang="en-US" dirty="0" err="1">
                <a:latin typeface="Arial" pitchFamily="34" charset="0"/>
                <a:cs typeface="Arial" pitchFamily="34" charset="0"/>
              </a:rPr>
              <a:t>thi</a:t>
            </a:r>
            <a:r>
              <a:rPr lang="en-US" dirty="0">
                <a:latin typeface="Arial" pitchFamily="34" charset="0"/>
                <a:cs typeface="Arial" pitchFamily="34" charset="0"/>
              </a:rPr>
              <a:t> </a:t>
            </a:r>
            <a:r>
              <a:rPr lang="en-US" dirty="0" err="1">
                <a:latin typeface="Arial" pitchFamily="34" charset="0"/>
                <a:cs typeface="Arial" pitchFamily="34" charset="0"/>
              </a:rPr>
              <a:t>phu</a:t>
            </a:r>
            <a:r>
              <a:rPr lang="en-US" dirty="0">
                <a:latin typeface="Arial" pitchFamily="34" charset="0"/>
                <a:cs typeface="Arial" pitchFamily="34" charset="0"/>
              </a:rPr>
              <a:t>̀ </a:t>
            </a:r>
            <a:r>
              <a:rPr lang="en-US" dirty="0" err="1">
                <a:latin typeface="Arial" pitchFamily="34" charset="0"/>
                <a:cs typeface="Arial" pitchFamily="34" charset="0"/>
              </a:rPr>
              <a:t>hợp</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ra</a:t>
            </a:r>
            <a:r>
              <a:rPr lang="en-US" dirty="0">
                <a:latin typeface="Arial" pitchFamily="34" charset="0"/>
                <a:cs typeface="Arial" pitchFamily="34" charset="0"/>
              </a:rPr>
              <a:t> </a:t>
            </a:r>
            <a:r>
              <a:rPr lang="en-US" dirty="0" err="1">
                <a:latin typeface="Arial" pitchFamily="34" charset="0"/>
                <a:cs typeface="Arial" pitchFamily="34" charset="0"/>
              </a:rPr>
              <a:t>đê</a:t>
            </a:r>
            <a:r>
              <a:rPr lang="en-US" dirty="0">
                <a:latin typeface="Arial" pitchFamily="34" charset="0"/>
                <a:cs typeface="Arial" pitchFamily="34" charset="0"/>
              </a:rPr>
              <a:t>̀ </a:t>
            </a:r>
            <a:r>
              <a:rPr lang="en-US" dirty="0" err="1">
                <a:latin typeface="Arial" pitchFamily="34" charset="0"/>
                <a:cs typeface="Arial" pitchFamily="34" charset="0"/>
              </a:rPr>
              <a:t>theo</a:t>
            </a:r>
            <a:r>
              <a:rPr lang="en-US" dirty="0">
                <a:latin typeface="Arial" pitchFamily="34" charset="0"/>
                <a:cs typeface="Arial" pitchFamily="34" charset="0"/>
              </a:rPr>
              <a:t> </a:t>
            </a:r>
            <a:r>
              <a:rPr lang="en-US" dirty="0" err="1">
                <a:latin typeface="Arial" pitchFamily="34" charset="0"/>
                <a:cs typeface="Arial" pitchFamily="34" charset="0"/>
              </a:rPr>
              <a:t>hướng</a:t>
            </a:r>
            <a:r>
              <a:rPr lang="en-US" dirty="0">
                <a:latin typeface="Arial" pitchFamily="34" charset="0"/>
                <a:cs typeface="Arial" pitchFamily="34" charset="0"/>
              </a:rPr>
              <a:t> </a:t>
            </a:r>
            <a:r>
              <a:rPr lang="en-US" dirty="0" err="1">
                <a:latin typeface="Arial" pitchFamily="34" charset="0"/>
                <a:cs typeface="Arial" pitchFamily="34" charset="0"/>
              </a:rPr>
              <a:t>đánh</a:t>
            </a:r>
            <a:r>
              <a:rPr lang="en-US" dirty="0">
                <a:latin typeface="Arial" pitchFamily="34" charset="0"/>
                <a:cs typeface="Arial" pitchFamily="34" charset="0"/>
              </a:rPr>
              <a:t> </a:t>
            </a:r>
            <a:r>
              <a:rPr lang="en-US" dirty="0" err="1">
                <a:latin typeface="Arial" pitchFamily="34" charset="0"/>
                <a:cs typeface="Arial" pitchFamily="34" charset="0"/>
              </a:rPr>
              <a:t>gia</a:t>
            </a:r>
            <a:r>
              <a:rPr lang="en-US" dirty="0">
                <a:latin typeface="Arial" pitchFamily="34" charset="0"/>
                <a:cs typeface="Arial" pitchFamily="34" charset="0"/>
              </a:rPr>
              <a:t>́ </a:t>
            </a:r>
            <a:r>
              <a:rPr lang="en-US" dirty="0" err="1">
                <a:latin typeface="Arial" pitchFamily="34" charset="0"/>
                <a:cs typeface="Arial" pitchFamily="34" charset="0"/>
              </a:rPr>
              <a:t>ky</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lực</a:t>
            </a:r>
            <a:r>
              <a:rPr lang="en-US" dirty="0">
                <a:latin typeface="Arial" pitchFamily="34" charset="0"/>
                <a:cs typeface="Arial" pitchFamily="34" charset="0"/>
              </a:rPr>
              <a:t> </a:t>
            </a:r>
            <a:r>
              <a:rPr lang="en-US" dirty="0" err="1">
                <a:latin typeface="Arial" pitchFamily="34" charset="0"/>
                <a:cs typeface="Arial" pitchFamily="34" charset="0"/>
              </a:rPr>
              <a:t>thực</a:t>
            </a:r>
            <a:r>
              <a:rPr lang="en-US" dirty="0">
                <a:latin typeface="Arial" pitchFamily="34" charset="0"/>
                <a:cs typeface="Arial" pitchFamily="34" charset="0"/>
              </a:rPr>
              <a:t> </a:t>
            </a:r>
            <a:r>
              <a:rPr lang="en-US" dirty="0" err="1">
                <a:latin typeface="Arial" pitchFamily="34" charset="0"/>
                <a:cs typeface="Arial" pitchFamily="34" charset="0"/>
              </a:rPr>
              <a:t>tê</a:t>
            </a:r>
            <a:r>
              <a:rPr lang="en-US" dirty="0">
                <a:latin typeface="Arial" pitchFamily="34" charset="0"/>
                <a:cs typeface="Arial" pitchFamily="34" charset="0"/>
              </a:rPr>
              <a:t>́. </a:t>
            </a:r>
          </a:p>
          <a:p>
            <a:pPr algn="just" fontAlgn="base"/>
            <a:r>
              <a:rPr lang="en-US" dirty="0">
                <a:solidFill>
                  <a:schemeClr val="bg2">
                    <a:lumMod val="20000"/>
                    <a:lumOff val="80000"/>
                  </a:schemeClr>
                </a:solidFill>
                <a:latin typeface="Arial" pitchFamily="34" charset="0"/>
                <a:cs typeface="Arial" pitchFamily="34" charset="0"/>
              </a:rPr>
              <a:t>Ví dụ: </a:t>
            </a:r>
            <a:r>
              <a:rPr lang="en-US" dirty="0" smtClean="0">
                <a:solidFill>
                  <a:schemeClr val="bg2">
                    <a:lumMod val="20000"/>
                    <a:lumOff val="80000"/>
                  </a:schemeClr>
                </a:solidFill>
                <a:latin typeface="Arial" pitchFamily="34" charset="0"/>
                <a:cs typeface="Arial" pitchFamily="34" charset="0"/>
              </a:rPr>
              <a:t>HS-SV </a:t>
            </a:r>
            <a:r>
              <a:rPr lang="en-US" dirty="0" err="1" smtClean="0">
                <a:solidFill>
                  <a:schemeClr val="bg2">
                    <a:lumMod val="20000"/>
                    <a:lumOff val="80000"/>
                  </a:schemeClr>
                </a:solidFill>
                <a:latin typeface="Arial" pitchFamily="34" charset="0"/>
                <a:cs typeface="Arial" pitchFamily="34" charset="0"/>
              </a:rPr>
              <a:t>phải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hoàn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thành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một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sản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phẩm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xư</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ly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các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vấn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của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nghê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nghiệp</a:t>
            </a:r>
            <a:r>
              <a:rPr lang="en-US" dirty="0" smtClean="0">
                <a:solidFill>
                  <a:schemeClr val="bg2">
                    <a:lumMod val="20000"/>
                    <a:lumOff val="80000"/>
                  </a:schemeClr>
                </a:solidFill>
                <a:latin typeface="Arial" pitchFamily="34" charset="0"/>
                <a:cs typeface="Arial" pitchFamily="34" charset="0"/>
              </a:rPr>
              <a:t>.</a:t>
            </a:r>
          </a:p>
          <a:p>
            <a:endParaRPr lang="en-US" b="1" dirty="0" smtClean="0">
              <a:solidFill>
                <a:srgbClr val="FFC000"/>
              </a:solidFill>
              <a:latin typeface="Arial" pitchFamily="34" charset="0"/>
              <a:cs typeface="Arial" pitchFamily="34" charset="0"/>
            </a:endParaRPr>
          </a:p>
          <a:p>
            <a:pPr fontAlgn="base"/>
            <a:endParaRPr lang="en-US" sz="2400" b="1" dirty="0">
              <a:solidFill>
                <a:srgbClr val="FFC000"/>
              </a:solidFill>
              <a:latin typeface="Arial" pitchFamily="34" charset="0"/>
              <a:cs typeface="Arial" pitchFamily="34" charset="0"/>
            </a:endParaRPr>
          </a:p>
          <a:p>
            <a:pPr fontAlgn="base"/>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171394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304800"/>
            <a:ext cx="8229600" cy="6172200"/>
          </a:xfrm>
        </p:spPr>
        <p:txBody>
          <a:bodyPr>
            <a:normAutofit lnSpcReduction="10000"/>
          </a:bodyPr>
          <a:lstStyle/>
          <a:p>
            <a:pPr marL="0" indent="0" algn="just">
              <a:buNone/>
            </a:pPr>
            <a:endParaRPr lang="en-US" sz="2400" b="1" dirty="0" smtClean="0">
              <a:latin typeface="Arial" pitchFamily="34" charset="0"/>
              <a:cs typeface="Arial" pitchFamily="34" charset="0"/>
            </a:endParaRPr>
          </a:p>
          <a:p>
            <a:pPr fontAlgn="base"/>
            <a:r>
              <a:rPr lang="en-US" sz="2400" b="1" dirty="0" smtClean="0">
                <a:latin typeface="Arial" pitchFamily="34" charset="0"/>
                <a:cs typeface="Arial" pitchFamily="34" charset="0"/>
              </a:rPr>
              <a:t>2</a:t>
            </a:r>
            <a:r>
              <a:rPr lang="en-US" sz="2400" b="1" dirty="0">
                <a:latin typeface="Arial" pitchFamily="34" charset="0"/>
                <a:cs typeface="Arial" pitchFamily="34" charset="0"/>
              </a:rPr>
              <a:t>. </a:t>
            </a:r>
            <a:r>
              <a:rPr lang="en-US" sz="2400" b="1" dirty="0" err="1">
                <a:latin typeface="Arial" pitchFamily="34" charset="0"/>
                <a:cs typeface="Arial" pitchFamily="34" charset="0"/>
              </a:rPr>
              <a:t>Các</a:t>
            </a:r>
            <a:r>
              <a:rPr lang="en-US" sz="2400" b="1" dirty="0">
                <a:latin typeface="Arial" pitchFamily="34" charset="0"/>
                <a:cs typeface="Arial" pitchFamily="34" charset="0"/>
              </a:rPr>
              <a:t> </a:t>
            </a:r>
            <a:r>
              <a:rPr lang="en-US" sz="2400" b="1" dirty="0" err="1">
                <a:latin typeface="Arial" pitchFamily="34" charset="0"/>
                <a:cs typeface="Arial" pitchFamily="34" charset="0"/>
              </a:rPr>
              <a:t>giải</a:t>
            </a:r>
            <a:r>
              <a:rPr lang="en-US" sz="2400" b="1" dirty="0">
                <a:latin typeface="Arial" pitchFamily="34" charset="0"/>
                <a:cs typeface="Arial" pitchFamily="34" charset="0"/>
              </a:rPr>
              <a:t> </a:t>
            </a:r>
            <a:r>
              <a:rPr lang="en-US" sz="2400" b="1" dirty="0" err="1">
                <a:latin typeface="Arial" pitchFamily="34" charset="0"/>
                <a:cs typeface="Arial" pitchFamily="34" charset="0"/>
              </a:rPr>
              <a:t>pháp</a:t>
            </a:r>
            <a:r>
              <a:rPr lang="en-US" sz="2400" b="1" dirty="0">
                <a:latin typeface="Arial" pitchFamily="34" charset="0"/>
                <a:cs typeface="Arial" pitchFamily="34" charset="0"/>
              </a:rPr>
              <a:t> </a:t>
            </a:r>
            <a:r>
              <a:rPr lang="en-US" sz="2400" b="1" dirty="0" err="1">
                <a:latin typeface="Arial" pitchFamily="34" charset="0"/>
                <a:cs typeface="Arial" pitchFamily="34" charset="0"/>
              </a:rPr>
              <a:t>hỗ</a:t>
            </a:r>
            <a:r>
              <a:rPr lang="en-US" sz="2400" b="1" dirty="0">
                <a:latin typeface="Arial" pitchFamily="34" charset="0"/>
                <a:cs typeface="Arial" pitchFamily="34" charset="0"/>
              </a:rPr>
              <a:t> </a:t>
            </a:r>
            <a:r>
              <a:rPr lang="en-US" sz="2400" b="1" dirty="0" err="1">
                <a:latin typeface="Arial" pitchFamily="34" charset="0"/>
                <a:cs typeface="Arial" pitchFamily="34" charset="0"/>
              </a:rPr>
              <a:t>trợ</a:t>
            </a:r>
            <a:r>
              <a:rPr lang="en-US" sz="2400" b="1" dirty="0">
                <a:latin typeface="Arial" pitchFamily="34" charset="0"/>
                <a:cs typeface="Arial" pitchFamily="34" charset="0"/>
              </a:rPr>
              <a:t>:</a:t>
            </a:r>
          </a:p>
          <a:p>
            <a:pPr fontAlgn="base"/>
            <a:r>
              <a:rPr lang="en-US" b="1" dirty="0">
                <a:solidFill>
                  <a:srgbClr val="FFC000"/>
                </a:solidFill>
                <a:latin typeface="Arial" pitchFamily="34" charset="0"/>
                <a:cs typeface="Arial" pitchFamily="34" charset="0"/>
              </a:rPr>
              <a:t>a. </a:t>
            </a:r>
            <a:r>
              <a:rPr lang="en-US" b="1" dirty="0" err="1">
                <a:solidFill>
                  <a:srgbClr val="FFC000"/>
                </a:solidFill>
                <a:latin typeface="Arial" pitchFamily="34" charset="0"/>
                <a:cs typeface="Arial" pitchFamily="34" charset="0"/>
              </a:rPr>
              <a:t>Về</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trang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thiết</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bị</a:t>
            </a:r>
            <a:r>
              <a:rPr lang="en-US" b="1" dirty="0">
                <a:solidFill>
                  <a:srgbClr val="FFC000"/>
                </a:solidFill>
                <a:latin typeface="Arial" pitchFamily="34" charset="0"/>
                <a:cs typeface="Arial" pitchFamily="34" charset="0"/>
              </a:rPr>
              <a:t>:</a:t>
            </a:r>
          </a:p>
          <a:p>
            <a:pPr fontAlgn="base"/>
            <a:r>
              <a:rPr lang="en-US" dirty="0" smtClean="0">
                <a:latin typeface="Arial" pitchFamily="34" charset="0"/>
                <a:cs typeface="Arial" pitchFamily="34" charset="0"/>
              </a:rPr>
              <a:t>- </a:t>
            </a:r>
            <a:r>
              <a:rPr lang="en-US" dirty="0" err="1" smtClean="0">
                <a:latin typeface="Arial" pitchFamily="34" charset="0"/>
                <a:cs typeface="Arial" pitchFamily="34" charset="0"/>
              </a:rPr>
              <a:t>Khi</a:t>
            </a:r>
            <a:r>
              <a:rPr lang="en-US" dirty="0" smtClean="0">
                <a:latin typeface="Arial" pitchFamily="34" charset="0"/>
                <a:cs typeface="Arial" pitchFamily="34" charset="0"/>
              </a:rPr>
              <a:t> </a:t>
            </a:r>
            <a:r>
              <a:rPr lang="en-US" dirty="0" err="1" smtClean="0">
                <a:latin typeface="Arial" pitchFamily="34" charset="0"/>
                <a:cs typeface="Arial" pitchFamily="34" charset="0"/>
              </a:rPr>
              <a:t>vận</a:t>
            </a:r>
            <a:r>
              <a:rPr lang="en-US" dirty="0" smtClean="0">
                <a:latin typeface="Arial" pitchFamily="34" charset="0"/>
                <a:cs typeface="Arial" pitchFamily="34" charset="0"/>
              </a:rPr>
              <a:t> </a:t>
            </a:r>
            <a:r>
              <a:rPr lang="en-US" dirty="0" err="1" smtClean="0">
                <a:latin typeface="Arial" pitchFamily="34" charset="0"/>
                <a:cs typeface="Arial" pitchFamily="34" charset="0"/>
              </a:rPr>
              <a:t>dụng</a:t>
            </a:r>
            <a:r>
              <a:rPr lang="en-US" dirty="0" smtClean="0">
                <a:latin typeface="Arial" pitchFamily="34" charset="0"/>
                <a:cs typeface="Arial" pitchFamily="34" charset="0"/>
              </a:rPr>
              <a:t> </a:t>
            </a:r>
            <a:r>
              <a:rPr lang="en-US" dirty="0" err="1" smtClean="0">
                <a:latin typeface="Arial" pitchFamily="34" charset="0"/>
                <a:cs typeface="Arial" pitchFamily="34" charset="0"/>
              </a:rPr>
              <a:t>phương</a:t>
            </a:r>
            <a:r>
              <a:rPr lang="en-US" dirty="0" smtClean="0">
                <a:latin typeface="Arial" pitchFamily="34" charset="0"/>
                <a:cs typeface="Arial" pitchFamily="34" charset="0"/>
              </a:rPr>
              <a:t> </a:t>
            </a:r>
            <a:r>
              <a:rPr lang="en-US" dirty="0" err="1" smtClean="0">
                <a:latin typeface="Arial" pitchFamily="34" charset="0"/>
                <a:cs typeface="Arial" pitchFamily="34" charset="0"/>
              </a:rPr>
              <a:t>pháp</a:t>
            </a:r>
            <a:r>
              <a:rPr lang="en-US" dirty="0" smtClean="0">
                <a:latin typeface="Arial" pitchFamily="34" charset="0"/>
                <a:cs typeface="Arial" pitchFamily="34" charset="0"/>
              </a:rPr>
              <a:t> </a:t>
            </a:r>
            <a:r>
              <a:rPr lang="en-US" dirty="0" err="1" smtClean="0">
                <a:latin typeface="Arial" pitchFamily="34" charset="0"/>
                <a:cs typeface="Arial" pitchFamily="34" charset="0"/>
              </a:rPr>
              <a:t>dạy</a:t>
            </a:r>
            <a:r>
              <a:rPr lang="en-US" dirty="0" smtClean="0">
                <a:latin typeface="Arial" pitchFamily="34" charset="0"/>
                <a:cs typeface="Arial" pitchFamily="34" charset="0"/>
              </a:rPr>
              <a:t> </a:t>
            </a:r>
            <a:r>
              <a:rPr lang="en-US" dirty="0" err="1" smtClean="0">
                <a:latin typeface="Arial" pitchFamily="34" charset="0"/>
                <a:cs typeface="Arial" pitchFamily="34" charset="0"/>
              </a:rPr>
              <a:t>học</a:t>
            </a:r>
            <a:r>
              <a:rPr lang="en-US" dirty="0" smtClean="0">
                <a:latin typeface="Arial" pitchFamily="34" charset="0"/>
                <a:cs typeface="Arial" pitchFamily="34" charset="0"/>
              </a:rPr>
              <a:t> TCPTNL </a:t>
            </a:r>
            <a:r>
              <a:rPr lang="en-US" dirty="0" err="1" smtClean="0">
                <a:latin typeface="Arial" pitchFamily="34" charset="0"/>
                <a:cs typeface="Arial" pitchFamily="34" charset="0"/>
              </a:rPr>
              <a:t>thì</a:t>
            </a:r>
            <a:r>
              <a:rPr lang="en-US" dirty="0" smtClean="0">
                <a:latin typeface="Arial" pitchFamily="34" charset="0"/>
                <a:cs typeface="Arial" pitchFamily="34" charset="0"/>
              </a:rPr>
              <a:t> HS-SV </a:t>
            </a:r>
            <a:r>
              <a:rPr lang="en-US" dirty="0" err="1" smtClean="0">
                <a:latin typeface="Arial" pitchFamily="34" charset="0"/>
                <a:cs typeface="Arial" pitchFamily="34" charset="0"/>
              </a:rPr>
              <a:t>phải</a:t>
            </a:r>
            <a:r>
              <a:rPr lang="en-US" dirty="0" smtClean="0">
                <a:latin typeface="Arial" pitchFamily="34" charset="0"/>
                <a:cs typeface="Arial" pitchFamily="34" charset="0"/>
              </a:rPr>
              <a:t> </a:t>
            </a:r>
            <a:r>
              <a:rPr lang="en-US" dirty="0" err="1" smtClean="0">
                <a:latin typeface="Arial" pitchFamily="34" charset="0"/>
                <a:cs typeface="Arial" pitchFamily="34" charset="0"/>
              </a:rPr>
              <a:t>lập</a:t>
            </a:r>
            <a:r>
              <a:rPr lang="en-US" dirty="0" smtClean="0">
                <a:latin typeface="Arial" pitchFamily="34" charset="0"/>
                <a:cs typeface="Arial" pitchFamily="34" charset="0"/>
              </a:rPr>
              <a:t> </a:t>
            </a:r>
            <a:r>
              <a:rPr lang="en-US" dirty="0" err="1" smtClean="0">
                <a:latin typeface="Arial" pitchFamily="34" charset="0"/>
                <a:cs typeface="Arial" pitchFamily="34" charset="0"/>
              </a:rPr>
              <a:t>trình</a:t>
            </a:r>
            <a:r>
              <a:rPr lang="en-US" dirty="0" smtClean="0">
                <a:latin typeface="Arial" pitchFamily="34" charset="0"/>
                <a:cs typeface="Arial" pitchFamily="34" charset="0"/>
              </a:rPr>
              <a:t> </a:t>
            </a:r>
            <a:r>
              <a:rPr lang="en-US" dirty="0" err="1" smtClean="0">
                <a:latin typeface="Arial" pitchFamily="34" charset="0"/>
                <a:cs typeface="Arial" pitchFamily="34" charset="0"/>
              </a:rPr>
              <a:t>các</a:t>
            </a:r>
            <a:r>
              <a:rPr lang="en-US" dirty="0" smtClean="0">
                <a:latin typeface="Arial" pitchFamily="34" charset="0"/>
                <a:cs typeface="Arial" pitchFamily="34" charset="0"/>
              </a:rPr>
              <a:t> </a:t>
            </a:r>
            <a:r>
              <a:rPr lang="en-US" dirty="0" err="1" smtClean="0">
                <a:latin typeface="Arial" pitchFamily="34" charset="0"/>
                <a:cs typeface="Arial" pitchFamily="34" charset="0"/>
              </a:rPr>
              <a:t>chương</a:t>
            </a:r>
            <a:r>
              <a:rPr lang="en-US" dirty="0" smtClean="0">
                <a:latin typeface="Arial" pitchFamily="34" charset="0"/>
                <a:cs typeface="Arial" pitchFamily="34" charset="0"/>
              </a:rPr>
              <a:t> </a:t>
            </a:r>
            <a:r>
              <a:rPr lang="en-US" dirty="0" err="1" smtClean="0">
                <a:latin typeface="Arial" pitchFamily="34" charset="0"/>
                <a:cs typeface="Arial" pitchFamily="34" charset="0"/>
              </a:rPr>
              <a:t>trình</a:t>
            </a:r>
            <a:r>
              <a:rPr lang="en-US" dirty="0" smtClean="0">
                <a:latin typeface="Arial" pitchFamily="34" charset="0"/>
                <a:cs typeface="Arial" pitchFamily="34" charset="0"/>
              </a:rPr>
              <a:t> </a:t>
            </a:r>
            <a:r>
              <a:rPr lang="en-US" dirty="0" err="1" smtClean="0">
                <a:latin typeface="Arial" pitchFamily="34" charset="0"/>
                <a:cs typeface="Arial" pitchFamily="34" charset="0"/>
              </a:rPr>
              <a:t>mang</a:t>
            </a:r>
            <a:r>
              <a:rPr lang="en-US" dirty="0" smtClean="0">
                <a:latin typeface="Arial" pitchFamily="34" charset="0"/>
                <a:cs typeface="Arial" pitchFamily="34" charset="0"/>
              </a:rPr>
              <a:t> </a:t>
            </a:r>
            <a:r>
              <a:rPr lang="en-US" dirty="0" err="1" smtClean="0">
                <a:latin typeface="Arial" pitchFamily="34" charset="0"/>
                <a:cs typeface="Arial" pitchFamily="34" charset="0"/>
              </a:rPr>
              <a:t>tính</a:t>
            </a:r>
            <a:r>
              <a:rPr lang="en-US" dirty="0" smtClean="0">
                <a:latin typeface="Arial" pitchFamily="34" charset="0"/>
                <a:cs typeface="Arial" pitchFamily="34" charset="0"/>
              </a:rPr>
              <a:t> </a:t>
            </a:r>
            <a:r>
              <a:rPr lang="en-US" dirty="0" err="1" smtClean="0">
                <a:latin typeface="Arial" pitchFamily="34" charset="0"/>
                <a:cs typeface="Arial" pitchFamily="34" charset="0"/>
              </a:rPr>
              <a:t>ứng</a:t>
            </a:r>
            <a:r>
              <a:rPr lang="en-US" dirty="0" smtClean="0">
                <a:latin typeface="Arial" pitchFamily="34" charset="0"/>
                <a:cs typeface="Arial" pitchFamily="34" charset="0"/>
              </a:rPr>
              <a:t> </a:t>
            </a:r>
            <a:r>
              <a:rPr lang="en-US" dirty="0" err="1" smtClean="0">
                <a:latin typeface="Arial" pitchFamily="34" charset="0"/>
                <a:cs typeface="Arial" pitchFamily="34" charset="0"/>
              </a:rPr>
              <a:t>dụng</a:t>
            </a:r>
            <a:r>
              <a:rPr lang="en-US" dirty="0" smtClean="0">
                <a:latin typeface="Arial" pitchFamily="34" charset="0"/>
                <a:cs typeface="Arial" pitchFamily="34" charset="0"/>
              </a:rPr>
              <a:t> </a:t>
            </a:r>
            <a:r>
              <a:rPr lang="en-US" dirty="0" err="1" smtClean="0">
                <a:latin typeface="Arial" pitchFamily="34" charset="0"/>
                <a:cs typeface="Arial" pitchFamily="34" charset="0"/>
              </a:rPr>
              <a:t>thực</a:t>
            </a:r>
            <a:r>
              <a:rPr lang="en-US" dirty="0" smtClean="0">
                <a:latin typeface="Arial" pitchFamily="34" charset="0"/>
                <a:cs typeface="Arial" pitchFamily="34" charset="0"/>
              </a:rPr>
              <a:t> </a:t>
            </a:r>
            <a:r>
              <a:rPr lang="en-US" dirty="0" err="1" smtClean="0">
                <a:latin typeface="Arial" pitchFamily="34" charset="0"/>
                <a:cs typeface="Arial" pitchFamily="34" charset="0"/>
              </a:rPr>
              <a:t>tế</a:t>
            </a:r>
            <a:r>
              <a:rPr lang="en-US" dirty="0" smtClean="0">
                <a:latin typeface="Arial" pitchFamily="34" charset="0"/>
                <a:cs typeface="Arial" pitchFamily="34" charset="0"/>
              </a:rPr>
              <a:t>  </a:t>
            </a:r>
            <a:r>
              <a:rPr lang="en-US" dirty="0" err="1" smtClean="0">
                <a:latin typeface="Arial" pitchFamily="34" charset="0"/>
                <a:cs typeface="Arial" pitchFamily="34" charset="0"/>
              </a:rPr>
              <a:t>xuyên</a:t>
            </a:r>
            <a:r>
              <a:rPr lang="en-US" dirty="0" smtClean="0">
                <a:latin typeface="Arial" pitchFamily="34" charset="0"/>
                <a:cs typeface="Arial" pitchFamily="34" charset="0"/>
              </a:rPr>
              <a:t> </a:t>
            </a:r>
            <a:r>
              <a:rPr lang="en-US" dirty="0" err="1" smtClean="0">
                <a:latin typeface="Arial" pitchFamily="34" charset="0"/>
                <a:cs typeface="Arial" pitchFamily="34" charset="0"/>
              </a:rPr>
              <a:t>suốt</a:t>
            </a:r>
            <a:r>
              <a:rPr lang="en-US" dirty="0" smtClean="0">
                <a:latin typeface="Arial" pitchFamily="34" charset="0"/>
                <a:cs typeface="Arial" pitchFamily="34" charset="0"/>
              </a:rPr>
              <a:t> </a:t>
            </a:r>
            <a:r>
              <a:rPr lang="en-US" dirty="0" err="1" smtClean="0">
                <a:latin typeface="Arial" pitchFamily="34" charset="0"/>
                <a:cs typeface="Arial" pitchFamily="34" charset="0"/>
              </a:rPr>
              <a:t>các</a:t>
            </a:r>
            <a:r>
              <a:rPr lang="en-US" dirty="0" smtClean="0">
                <a:latin typeface="Arial" pitchFamily="34" charset="0"/>
                <a:cs typeface="Arial" pitchFamily="34" charset="0"/>
              </a:rPr>
              <a:t> </a:t>
            </a:r>
            <a:r>
              <a:rPr lang="en-US" dirty="0" err="1" smtClean="0">
                <a:latin typeface="Arial" pitchFamily="34" charset="0"/>
                <a:cs typeface="Arial" pitchFamily="34" charset="0"/>
              </a:rPr>
              <a:t>buổi</a:t>
            </a:r>
            <a:r>
              <a:rPr lang="en-US" dirty="0" smtClean="0">
                <a:latin typeface="Arial" pitchFamily="34" charset="0"/>
                <a:cs typeface="Arial" pitchFamily="34" charset="0"/>
              </a:rPr>
              <a:t> </a:t>
            </a:r>
            <a:r>
              <a:rPr lang="en-US" dirty="0" err="1" smtClean="0">
                <a:latin typeface="Arial" pitchFamily="34" charset="0"/>
                <a:cs typeface="Arial" pitchFamily="34" charset="0"/>
              </a:rPr>
              <a:t>học</a:t>
            </a:r>
            <a:r>
              <a:rPr lang="en-US" dirty="0" smtClean="0">
                <a:latin typeface="Arial" pitchFamily="34" charset="0"/>
                <a:cs typeface="Arial" pitchFamily="34" charset="0"/>
              </a:rPr>
              <a:t>. </a:t>
            </a:r>
            <a:r>
              <a:rPr lang="en-US" dirty="0" err="1" smtClean="0">
                <a:latin typeface="Arial" pitchFamily="34" charset="0"/>
                <a:cs typeface="Arial" pitchFamily="34" charset="0"/>
              </a:rPr>
              <a:t>Để</a:t>
            </a:r>
            <a:r>
              <a:rPr lang="en-US" dirty="0" smtClean="0">
                <a:latin typeface="Arial" pitchFamily="34" charset="0"/>
                <a:cs typeface="Arial" pitchFamily="34" charset="0"/>
              </a:rPr>
              <a:t> </a:t>
            </a:r>
            <a:r>
              <a:rPr lang="en-US" dirty="0" err="1" smtClean="0">
                <a:latin typeface="Arial" pitchFamily="34" charset="0"/>
                <a:cs typeface="Arial" pitchFamily="34" charset="0"/>
              </a:rPr>
              <a:t>khắc</a:t>
            </a:r>
            <a:r>
              <a:rPr lang="en-US" dirty="0" smtClean="0">
                <a:latin typeface="Arial" pitchFamily="34" charset="0"/>
                <a:cs typeface="Arial" pitchFamily="34" charset="0"/>
              </a:rPr>
              <a:t> </a:t>
            </a:r>
            <a:r>
              <a:rPr lang="en-US" dirty="0" err="1" smtClean="0">
                <a:latin typeface="Arial" pitchFamily="34" charset="0"/>
                <a:cs typeface="Arial" pitchFamily="34" charset="0"/>
              </a:rPr>
              <a:t>phục</a:t>
            </a:r>
            <a:r>
              <a:rPr lang="en-US" dirty="0" smtClean="0">
                <a:latin typeface="Arial" pitchFamily="34" charset="0"/>
                <a:cs typeface="Arial" pitchFamily="34" charset="0"/>
              </a:rPr>
              <a:t> </a:t>
            </a:r>
            <a:r>
              <a:rPr lang="en-US" dirty="0" err="1" smtClean="0">
                <a:latin typeface="Arial" pitchFamily="34" charset="0"/>
                <a:cs typeface="Arial" pitchFamily="34" charset="0"/>
              </a:rPr>
              <a:t>tình</a:t>
            </a:r>
            <a:r>
              <a:rPr lang="en-US" dirty="0" smtClean="0">
                <a:latin typeface="Arial" pitchFamily="34" charset="0"/>
                <a:cs typeface="Arial" pitchFamily="34" charset="0"/>
              </a:rPr>
              <a:t> </a:t>
            </a:r>
            <a:r>
              <a:rPr lang="en-US" dirty="0" err="1" smtClean="0">
                <a:latin typeface="Arial" pitchFamily="34" charset="0"/>
                <a:cs typeface="Arial" pitchFamily="34" charset="0"/>
              </a:rPr>
              <a:t>trạng</a:t>
            </a:r>
            <a:r>
              <a:rPr lang="en-US" dirty="0" smtClean="0">
                <a:latin typeface="Arial" pitchFamily="34" charset="0"/>
                <a:cs typeface="Arial" pitchFamily="34" charset="0"/>
              </a:rPr>
              <a:t> USB </a:t>
            </a:r>
            <a:r>
              <a:rPr lang="en-US" dirty="0" err="1" smtClean="0">
                <a:latin typeface="Arial" pitchFamily="34" charset="0"/>
                <a:cs typeface="Arial" pitchFamily="34" charset="0"/>
              </a:rPr>
              <a:t>lưu</a:t>
            </a:r>
            <a:r>
              <a:rPr lang="en-US" dirty="0" smtClean="0">
                <a:latin typeface="Arial" pitchFamily="34" charset="0"/>
                <a:cs typeface="Arial" pitchFamily="34" charset="0"/>
              </a:rPr>
              <a:t> </a:t>
            </a:r>
            <a:r>
              <a:rPr lang="en-US" dirty="0" err="1" smtClean="0">
                <a:latin typeface="Arial" pitchFamily="34" charset="0"/>
                <a:cs typeface="Arial" pitchFamily="34" charset="0"/>
              </a:rPr>
              <a:t>bài</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HS-SV </a:t>
            </a:r>
            <a:r>
              <a:rPr lang="en-US" dirty="0" err="1" smtClean="0">
                <a:latin typeface="Arial" pitchFamily="34" charset="0"/>
                <a:cs typeface="Arial" pitchFamily="34" charset="0"/>
              </a:rPr>
              <a:t>thường</a:t>
            </a:r>
            <a:r>
              <a:rPr lang="en-US" dirty="0" smtClean="0">
                <a:latin typeface="Arial" pitchFamily="34" charset="0"/>
                <a:cs typeface="Arial" pitchFamily="34" charset="0"/>
              </a:rPr>
              <a:t> </a:t>
            </a:r>
            <a:r>
              <a:rPr lang="en-US" dirty="0" err="1" smtClean="0">
                <a:latin typeface="Arial" pitchFamily="34" charset="0"/>
                <a:cs typeface="Arial" pitchFamily="34" charset="0"/>
              </a:rPr>
              <a:t>bị</a:t>
            </a:r>
            <a:r>
              <a:rPr lang="en-US" dirty="0" smtClean="0">
                <a:latin typeface="Arial" pitchFamily="34" charset="0"/>
                <a:cs typeface="Arial" pitchFamily="34" charset="0"/>
              </a:rPr>
              <a:t> </a:t>
            </a:r>
            <a:r>
              <a:rPr lang="en-US" dirty="0" err="1" smtClean="0">
                <a:latin typeface="Arial" pitchFamily="34" charset="0"/>
                <a:cs typeface="Arial" pitchFamily="34" charset="0"/>
              </a:rPr>
              <a:t>ẩn</a:t>
            </a:r>
            <a:r>
              <a:rPr lang="en-US" dirty="0" smtClean="0">
                <a:latin typeface="Arial" pitchFamily="34" charset="0"/>
                <a:cs typeface="Arial" pitchFamily="34" charset="0"/>
              </a:rPr>
              <a:t> </a:t>
            </a:r>
            <a:r>
              <a:rPr lang="en-US" dirty="0" err="1" smtClean="0">
                <a:latin typeface="Arial" pitchFamily="34" charset="0"/>
                <a:cs typeface="Arial" pitchFamily="34" charset="0"/>
              </a:rPr>
              <a:t>hoặc</a:t>
            </a:r>
            <a:r>
              <a:rPr lang="en-US" dirty="0" smtClean="0">
                <a:latin typeface="Arial" pitchFamily="34" charset="0"/>
                <a:cs typeface="Arial" pitchFamily="34" charset="0"/>
              </a:rPr>
              <a:t> </a:t>
            </a:r>
            <a:r>
              <a:rPr lang="en-US" dirty="0" err="1" smtClean="0">
                <a:latin typeface="Arial" pitchFamily="34" charset="0"/>
                <a:cs typeface="Arial" pitchFamily="34" charset="0"/>
              </a:rPr>
              <a:t>mất</a:t>
            </a:r>
            <a:r>
              <a:rPr lang="en-US" dirty="0" smtClean="0">
                <a:latin typeface="Arial" pitchFamily="34" charset="0"/>
                <a:cs typeface="Arial" pitchFamily="34" charset="0"/>
              </a:rPr>
              <a:t> file </a:t>
            </a:r>
            <a:r>
              <a:rPr lang="en-US" dirty="0" err="1" smtClean="0">
                <a:latin typeface="Arial" pitchFamily="34" charset="0"/>
                <a:cs typeface="Arial" pitchFamily="34" charset="0"/>
              </a:rPr>
              <a:t>dữ</a:t>
            </a:r>
            <a:r>
              <a:rPr lang="en-US" dirty="0" smtClean="0">
                <a:latin typeface="Arial" pitchFamily="34" charset="0"/>
                <a:cs typeface="Arial" pitchFamily="34" charset="0"/>
              </a:rPr>
              <a:t> </a:t>
            </a:r>
            <a:r>
              <a:rPr lang="en-US" dirty="0" err="1" smtClean="0">
                <a:latin typeface="Arial" pitchFamily="34" charset="0"/>
                <a:cs typeface="Arial" pitchFamily="34" charset="0"/>
              </a:rPr>
              <a:t>liệu</a:t>
            </a:r>
            <a:r>
              <a:rPr lang="en-US" dirty="0" smtClean="0">
                <a:latin typeface="Arial" pitchFamily="34" charset="0"/>
                <a:cs typeface="Arial" pitchFamily="34" charset="0"/>
              </a:rPr>
              <a:t>:</a:t>
            </a:r>
          </a:p>
          <a:p>
            <a:pPr lvl="0" fontAlgn="base"/>
            <a:r>
              <a:rPr lang="en-US" dirty="0" err="1" smtClean="0">
                <a:solidFill>
                  <a:schemeClr val="bg2">
                    <a:lumMod val="20000"/>
                    <a:lumOff val="80000"/>
                  </a:schemeClr>
                </a:solidFill>
                <a:latin typeface="Arial" pitchFamily="34" charset="0"/>
                <a:cs typeface="Arial" pitchFamily="34" charset="0"/>
              </a:rPr>
              <a:t>Biện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pháp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tình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thế</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Trang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bị</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phần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mềm</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quét</a:t>
            </a:r>
            <a:r>
              <a:rPr lang="en-US" dirty="0">
                <a:solidFill>
                  <a:schemeClr val="bg2">
                    <a:lumMod val="20000"/>
                    <a:lumOff val="80000"/>
                  </a:schemeClr>
                </a:solidFill>
                <a:latin typeface="Arial" pitchFamily="34" charset="0"/>
                <a:cs typeface="Arial" pitchFamily="34" charset="0"/>
              </a:rPr>
              <a:t> virus </a:t>
            </a:r>
            <a:r>
              <a:rPr lang="en-US" dirty="0" err="1">
                <a:solidFill>
                  <a:schemeClr val="bg2">
                    <a:lumMod val="20000"/>
                    <a:lumOff val="80000"/>
                  </a:schemeClr>
                </a:solidFill>
                <a:latin typeface="Arial" pitchFamily="34" charset="0"/>
                <a:cs typeface="Arial" pitchFamily="34" charset="0"/>
              </a:rPr>
              <a:t>có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bản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quyền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tại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các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máy</a:t>
            </a:r>
            <a:r>
              <a:rPr lang="en-US" dirty="0">
                <a:solidFill>
                  <a:schemeClr val="bg2">
                    <a:lumMod val="20000"/>
                    <a:lumOff val="80000"/>
                  </a:schemeClr>
                </a:solidFill>
                <a:latin typeface="Arial" pitchFamily="34" charset="0"/>
                <a:cs typeface="Arial" pitchFamily="34" charset="0"/>
              </a:rPr>
              <a:t> GV </a:t>
            </a:r>
            <a:r>
              <a:rPr lang="en-US" dirty="0" err="1">
                <a:solidFill>
                  <a:schemeClr val="bg2">
                    <a:lumMod val="20000"/>
                    <a:lumOff val="80000"/>
                  </a:schemeClr>
                </a:solidFill>
                <a:latin typeface="Arial" pitchFamily="34" charset="0"/>
                <a:cs typeface="Arial" pitchFamily="34" charset="0"/>
              </a:rPr>
              <a:t>và</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định</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kỳ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mở</a:t>
            </a:r>
            <a:r>
              <a:rPr lang="en-US" dirty="0">
                <a:solidFill>
                  <a:schemeClr val="bg2">
                    <a:lumMod val="20000"/>
                    <a:lumOff val="80000"/>
                  </a:schemeClr>
                </a:solidFill>
                <a:latin typeface="Arial" pitchFamily="34" charset="0"/>
                <a:cs typeface="Arial" pitchFamily="34" charset="0"/>
              </a:rPr>
              <a:t> </a:t>
            </a:r>
            <a:r>
              <a:rPr lang="en-US" dirty="0" smtClean="0">
                <a:solidFill>
                  <a:schemeClr val="bg2">
                    <a:lumMod val="20000"/>
                    <a:lumOff val="80000"/>
                  </a:schemeClr>
                </a:solidFill>
                <a:latin typeface="Arial" pitchFamily="34" charset="0"/>
                <a:cs typeface="Arial" pitchFamily="34" charset="0"/>
              </a:rPr>
              <a:t>Rollback </a:t>
            </a:r>
            <a:r>
              <a:rPr lang="en-US" dirty="0" err="1" smtClean="0">
                <a:solidFill>
                  <a:schemeClr val="bg2">
                    <a:lumMod val="20000"/>
                    <a:lumOff val="80000"/>
                  </a:schemeClr>
                </a:solidFill>
                <a:latin typeface="Arial" pitchFamily="34" charset="0"/>
                <a:cs typeface="Arial" pitchFamily="34" charset="0"/>
              </a:rPr>
              <a:t>để</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cập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nhật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phần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mềm</a:t>
            </a:r>
            <a:r>
              <a:rPr lang="en-US" dirty="0" smtClean="0">
                <a:solidFill>
                  <a:schemeClr val="bg2">
                    <a:lumMod val="20000"/>
                    <a:lumOff val="80000"/>
                  </a:schemeClr>
                </a:solidFill>
                <a:latin typeface="Arial" pitchFamily="34" charset="0"/>
                <a:cs typeface="Arial" pitchFamily="34" charset="0"/>
              </a:rPr>
              <a:t>.</a:t>
            </a:r>
          </a:p>
          <a:p>
            <a:pPr lvl="0" fontAlgn="base"/>
            <a:r>
              <a:rPr lang="en-US" dirty="0" err="1" smtClean="0">
                <a:solidFill>
                  <a:schemeClr val="bg2">
                    <a:lumMod val="20000"/>
                    <a:lumOff val="80000"/>
                  </a:schemeClr>
                </a:solidFill>
                <a:latin typeface="Arial" pitchFamily="34" charset="0"/>
                <a:cs typeface="Arial" pitchFamily="34" charset="0"/>
              </a:rPr>
              <a:t>Giải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pháp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lâu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dài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Trang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bị</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kết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nối</a:t>
            </a:r>
            <a:r>
              <a:rPr lang="en-US" dirty="0" smtClean="0">
                <a:solidFill>
                  <a:schemeClr val="bg2">
                    <a:lumMod val="20000"/>
                    <a:lumOff val="80000"/>
                  </a:schemeClr>
                </a:solidFill>
                <a:latin typeface="Arial" pitchFamily="34" charset="0"/>
                <a:cs typeface="Arial" pitchFamily="34" charset="0"/>
              </a:rPr>
              <a:t> internet </a:t>
            </a:r>
            <a:r>
              <a:rPr lang="en-US" dirty="0" err="1" smtClean="0">
                <a:solidFill>
                  <a:schemeClr val="bg2">
                    <a:lumMod val="20000"/>
                    <a:lumOff val="80000"/>
                  </a:schemeClr>
                </a:solidFill>
                <a:latin typeface="Arial" pitchFamily="34" charset="0"/>
                <a:cs typeface="Arial" pitchFamily="34" charset="0"/>
              </a:rPr>
              <a:t>cho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tất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cả</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phòng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máy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khi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đó</a:t>
            </a:r>
            <a:r>
              <a:rPr lang="en-US" dirty="0" smtClean="0">
                <a:solidFill>
                  <a:schemeClr val="bg2">
                    <a:lumMod val="20000"/>
                    <a:lumOff val="80000"/>
                  </a:schemeClr>
                </a:solidFill>
                <a:latin typeface="Arial" pitchFamily="34" charset="0"/>
                <a:cs typeface="Arial" pitchFamily="34" charset="0"/>
              </a:rPr>
              <a:t> HS-SV </a:t>
            </a:r>
            <a:r>
              <a:rPr lang="en-US" dirty="0" err="1" smtClean="0">
                <a:solidFill>
                  <a:schemeClr val="bg2">
                    <a:lumMod val="20000"/>
                    <a:lumOff val="80000"/>
                  </a:schemeClr>
                </a:solidFill>
                <a:latin typeface="Arial" pitchFamily="34" charset="0"/>
                <a:cs typeface="Arial" pitchFamily="34" charset="0"/>
              </a:rPr>
              <a:t>không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cần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sử</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dụng</a:t>
            </a:r>
            <a:r>
              <a:rPr lang="en-US" dirty="0" smtClean="0">
                <a:solidFill>
                  <a:schemeClr val="bg2">
                    <a:lumMod val="20000"/>
                    <a:lumOff val="80000"/>
                  </a:schemeClr>
                </a:solidFill>
                <a:latin typeface="Arial" pitchFamily="34" charset="0"/>
                <a:cs typeface="Arial" pitchFamily="34" charset="0"/>
              </a:rPr>
              <a:t> USB </a:t>
            </a:r>
            <a:r>
              <a:rPr lang="en-US" dirty="0" err="1" smtClean="0">
                <a:solidFill>
                  <a:schemeClr val="bg2">
                    <a:lumMod val="20000"/>
                    <a:lumOff val="80000"/>
                  </a:schemeClr>
                </a:solidFill>
                <a:latin typeface="Arial" pitchFamily="34" charset="0"/>
                <a:cs typeface="Arial" pitchFamily="34" charset="0"/>
              </a:rPr>
              <a:t>mà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lưu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trực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tiếp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trên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đám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mây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bằng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công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cụ</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như</a:t>
            </a:r>
            <a:r>
              <a:rPr lang="en-US" dirty="0" smtClean="0">
                <a:solidFill>
                  <a:schemeClr val="bg2">
                    <a:lumMod val="20000"/>
                    <a:lumOff val="80000"/>
                  </a:schemeClr>
                </a:solidFill>
                <a:latin typeface="Arial" pitchFamily="34" charset="0"/>
                <a:cs typeface="Arial" pitchFamily="34" charset="0"/>
              </a:rPr>
              <a:t> Google Driver, </a:t>
            </a:r>
            <a:r>
              <a:rPr lang="en-US" dirty="0" err="1" smtClean="0">
                <a:solidFill>
                  <a:schemeClr val="bg2">
                    <a:lumMod val="20000"/>
                    <a:lumOff val="80000"/>
                  </a:schemeClr>
                </a:solidFill>
                <a:latin typeface="Arial" pitchFamily="34" charset="0"/>
                <a:cs typeface="Arial" pitchFamily="34" charset="0"/>
              </a:rPr>
              <a:t>Dropbox</a:t>
            </a:r>
            <a:r>
              <a:rPr lang="en-US" dirty="0" smtClean="0">
                <a:solidFill>
                  <a:schemeClr val="bg2">
                    <a:lumMod val="20000"/>
                    <a:lumOff val="80000"/>
                  </a:schemeClr>
                </a:solidFill>
                <a:latin typeface="Arial" pitchFamily="34" charset="0"/>
                <a:cs typeface="Arial" pitchFamily="34" charset="0"/>
              </a:rPr>
              <a:t>,… </a:t>
            </a:r>
          </a:p>
          <a:p>
            <a:pPr fontAlgn="base"/>
            <a:endParaRPr lang="en-US" sz="2400" dirty="0">
              <a:latin typeface="Arial" pitchFamily="34" charset="0"/>
              <a:cs typeface="Arial" pitchFamily="34" charset="0"/>
            </a:endParaRPr>
          </a:p>
        </p:txBody>
      </p:sp>
    </p:spTree>
    <p:extLst>
      <p:ext uri="{BB962C8B-B14F-4D97-AF65-F5344CB8AC3E}">
        <p14:creationId xmlns:p14="http://schemas.microsoft.com/office/powerpoint/2010/main" val="1285023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304800"/>
            <a:ext cx="8229600" cy="6172200"/>
          </a:xfrm>
        </p:spPr>
        <p:txBody>
          <a:bodyPr>
            <a:normAutofit lnSpcReduction="10000"/>
          </a:bodyPr>
          <a:lstStyle/>
          <a:p>
            <a:pPr fontAlgn="base"/>
            <a:r>
              <a:rPr lang="en-US" b="1" dirty="0" smtClean="0">
                <a:solidFill>
                  <a:srgbClr val="FFC000"/>
                </a:solidFill>
                <a:latin typeface="Arial" pitchFamily="34" charset="0"/>
                <a:cs typeface="Arial" pitchFamily="34" charset="0"/>
              </a:rPr>
              <a:t>b</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Về</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nguồn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học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liệu</a:t>
            </a:r>
            <a:r>
              <a:rPr lang="en-US" b="1" dirty="0">
                <a:solidFill>
                  <a:srgbClr val="FFC000"/>
                </a:solidFill>
                <a:latin typeface="Arial" pitchFamily="34" charset="0"/>
                <a:cs typeface="Arial" pitchFamily="34" charset="0"/>
              </a:rPr>
              <a:t>:</a:t>
            </a:r>
          </a:p>
          <a:p>
            <a:pPr algn="just" fontAlgn="base"/>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cần</a:t>
            </a:r>
            <a:r>
              <a:rPr lang="en-US" dirty="0">
                <a:latin typeface="Arial" pitchFamily="34" charset="0"/>
                <a:cs typeface="Arial" pitchFamily="34" charset="0"/>
              </a:rPr>
              <a:t> </a:t>
            </a:r>
            <a:r>
              <a:rPr lang="en-US" dirty="0" err="1">
                <a:latin typeface="Arial" pitchFamily="34" charset="0"/>
                <a:cs typeface="Arial" pitchFamily="34" charset="0"/>
              </a:rPr>
              <a:t>đầu</a:t>
            </a:r>
            <a:r>
              <a:rPr lang="en-US" dirty="0">
                <a:latin typeface="Arial" pitchFamily="34" charset="0"/>
                <a:cs typeface="Arial" pitchFamily="34" charset="0"/>
              </a:rPr>
              <a:t> </a:t>
            </a:r>
            <a:r>
              <a:rPr lang="en-US" dirty="0" err="1">
                <a:latin typeface="Arial" pitchFamily="34" charset="0"/>
                <a:cs typeface="Arial" pitchFamily="34" charset="0"/>
              </a:rPr>
              <a:t>tư</a:t>
            </a:r>
            <a:r>
              <a:rPr lang="en-US" dirty="0">
                <a:latin typeface="Arial" pitchFamily="34" charset="0"/>
                <a:cs typeface="Arial" pitchFamily="34" charset="0"/>
              </a:rPr>
              <a:t> </a:t>
            </a:r>
            <a:r>
              <a:rPr lang="en-US" dirty="0" err="1">
                <a:latin typeface="Arial" pitchFamily="34" charset="0"/>
                <a:cs typeface="Arial" pitchFamily="34" charset="0"/>
              </a:rPr>
              <a:t>phát</a:t>
            </a:r>
            <a:r>
              <a:rPr lang="en-US" dirty="0">
                <a:latin typeface="Arial" pitchFamily="34" charset="0"/>
                <a:cs typeface="Arial" pitchFamily="34" charset="0"/>
              </a:rPr>
              <a:t> </a:t>
            </a:r>
            <a:r>
              <a:rPr lang="en-US" dirty="0" err="1">
                <a:latin typeface="Arial" pitchFamily="34" charset="0"/>
                <a:cs typeface="Arial" pitchFamily="34" charset="0"/>
              </a:rPr>
              <a:t>triển</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Thư</a:t>
            </a:r>
            <a:r>
              <a:rPr lang="en-US" dirty="0">
                <a:latin typeface="Arial" pitchFamily="34" charset="0"/>
                <a:cs typeface="Arial" pitchFamily="34" charset="0"/>
              </a:rPr>
              <a:t> </a:t>
            </a:r>
            <a:r>
              <a:rPr lang="en-US" dirty="0" err="1">
                <a:latin typeface="Arial" pitchFamily="34" charset="0"/>
                <a:cs typeface="Arial" pitchFamily="34" charset="0"/>
              </a:rPr>
              <a:t>viện</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đảm</a:t>
            </a:r>
            <a:r>
              <a:rPr lang="en-US" dirty="0">
                <a:latin typeface="Arial" pitchFamily="34" charset="0"/>
                <a:cs typeface="Arial" pitchFamily="34" charset="0"/>
              </a:rPr>
              <a:t> </a:t>
            </a:r>
            <a:r>
              <a:rPr lang="en-US" dirty="0" err="1">
                <a:latin typeface="Arial" pitchFamily="34" charset="0"/>
                <a:cs typeface="Arial" pitchFamily="34" charset="0"/>
              </a:rPr>
              <a:t>bảo</a:t>
            </a:r>
            <a:r>
              <a:rPr lang="en-US" dirty="0" smtClean="0">
                <a:latin typeface="Arial" pitchFamily="34" charset="0"/>
                <a:cs typeface="Arial" pitchFamily="34" charset="0"/>
              </a:rPr>
              <a:t>:</a:t>
            </a:r>
          </a:p>
          <a:p>
            <a:pPr algn="just" fontAlgn="base"/>
            <a:endParaRPr lang="en-US" dirty="0">
              <a:latin typeface="Arial" pitchFamily="34" charset="0"/>
              <a:cs typeface="Arial" pitchFamily="34" charset="0"/>
            </a:endParaRPr>
          </a:p>
          <a:p>
            <a:pPr lvl="0" algn="just" fontAlgn="base"/>
            <a:r>
              <a:rPr lang="en-US" dirty="0" err="1">
                <a:solidFill>
                  <a:schemeClr val="bg2">
                    <a:lumMod val="20000"/>
                    <a:lumOff val="80000"/>
                  </a:schemeClr>
                </a:solidFill>
                <a:latin typeface="Arial" pitchFamily="34" charset="0"/>
                <a:cs typeface="Arial" pitchFamily="34" charset="0"/>
              </a:rPr>
              <a:t>Có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kho</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tài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liệu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tập</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mở</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từ</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nhiều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nguồn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sách</a:t>
            </a:r>
            <a:r>
              <a:rPr lang="en-US" dirty="0">
                <a:solidFill>
                  <a:schemeClr val="bg2">
                    <a:lumMod val="20000"/>
                    <a:lumOff val="80000"/>
                  </a:schemeClr>
                </a:solidFill>
                <a:latin typeface="Arial" pitchFamily="34" charset="0"/>
                <a:cs typeface="Arial" pitchFamily="34" charset="0"/>
              </a:rPr>
              <a:t> </a:t>
            </a:r>
            <a:r>
              <a:rPr lang="en-US" dirty="0" smtClean="0">
                <a:solidFill>
                  <a:schemeClr val="bg2">
                    <a:lumMod val="20000"/>
                    <a:lumOff val="80000"/>
                  </a:schemeClr>
                </a:solidFill>
                <a:latin typeface="Arial" pitchFamily="34" charset="0"/>
                <a:cs typeface="Arial" pitchFamily="34" charset="0"/>
              </a:rPr>
              <a:t>online </a:t>
            </a:r>
            <a:r>
              <a:rPr lang="en-US" dirty="0" err="1" smtClean="0">
                <a:solidFill>
                  <a:schemeClr val="bg2">
                    <a:lumMod val="20000"/>
                    <a:lumOff val="80000"/>
                  </a:schemeClr>
                </a:solidFill>
                <a:latin typeface="Arial" pitchFamily="34" charset="0"/>
                <a:cs typeface="Arial" pitchFamily="34" charset="0"/>
              </a:rPr>
              <a:t>miễn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phí</a:t>
            </a:r>
            <a:r>
              <a:rPr lang="en-US" dirty="0" smtClean="0">
                <a:solidFill>
                  <a:schemeClr val="bg2">
                    <a:lumMod val="20000"/>
                    <a:lumOff val="80000"/>
                  </a:schemeClr>
                </a:solidFill>
                <a:latin typeface="Arial" pitchFamily="34" charset="0"/>
                <a:cs typeface="Arial" pitchFamily="34" charset="0"/>
              </a:rPr>
              <a:t>.</a:t>
            </a:r>
          </a:p>
          <a:p>
            <a:pPr lvl="0" algn="just" fontAlgn="base"/>
            <a:endParaRPr lang="en-US" dirty="0" smtClean="0">
              <a:solidFill>
                <a:schemeClr val="bg2">
                  <a:lumMod val="20000"/>
                  <a:lumOff val="80000"/>
                </a:schemeClr>
              </a:solidFill>
              <a:latin typeface="Arial" pitchFamily="34" charset="0"/>
              <a:cs typeface="Arial" pitchFamily="34" charset="0"/>
            </a:endParaRPr>
          </a:p>
          <a:p>
            <a:pPr lvl="0" algn="just" fontAlgn="base"/>
            <a:r>
              <a:rPr lang="en-US" dirty="0" err="1" smtClean="0">
                <a:solidFill>
                  <a:schemeClr val="bg2">
                    <a:lumMod val="20000"/>
                    <a:lumOff val="80000"/>
                  </a:schemeClr>
                </a:solidFill>
                <a:latin typeface="Arial" pitchFamily="34" charset="0"/>
                <a:cs typeface="Arial" pitchFamily="34" charset="0"/>
              </a:rPr>
              <a:t>Kho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sách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tham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khảo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giáo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trình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nhiều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giáo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trình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phong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phú</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được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cập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nhật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thường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xuyên</a:t>
            </a:r>
            <a:r>
              <a:rPr lang="en-US" dirty="0" smtClean="0">
                <a:solidFill>
                  <a:schemeClr val="bg2">
                    <a:lumMod val="20000"/>
                    <a:lumOff val="80000"/>
                  </a:schemeClr>
                </a:solidFill>
                <a:latin typeface="Arial" pitchFamily="34" charset="0"/>
                <a:cs typeface="Arial" pitchFamily="34" charset="0"/>
              </a:rPr>
              <a:t>. </a:t>
            </a:r>
          </a:p>
          <a:p>
            <a:pPr lvl="0" algn="just" fontAlgn="base"/>
            <a:endParaRPr lang="en-US" dirty="0" smtClean="0">
              <a:solidFill>
                <a:schemeClr val="bg2">
                  <a:lumMod val="20000"/>
                  <a:lumOff val="80000"/>
                </a:schemeClr>
              </a:solidFill>
              <a:latin typeface="Arial" pitchFamily="34" charset="0"/>
              <a:cs typeface="Arial" pitchFamily="34" charset="0"/>
            </a:endParaRPr>
          </a:p>
          <a:p>
            <a:pPr lvl="0" algn="just" fontAlgn="base"/>
            <a:r>
              <a:rPr lang="en-US" dirty="0" err="1" smtClean="0">
                <a:solidFill>
                  <a:schemeClr val="bg2">
                    <a:lumMod val="20000"/>
                    <a:lumOff val="80000"/>
                  </a:schemeClr>
                </a:solidFill>
                <a:latin typeface="Arial" pitchFamily="34" charset="0"/>
                <a:cs typeface="Arial" pitchFamily="34" charset="0"/>
              </a:rPr>
              <a:t>Mở</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rộng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tăng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cường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thêm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máy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tính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kết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nối</a:t>
            </a:r>
            <a:r>
              <a:rPr lang="en-US" dirty="0" smtClean="0">
                <a:solidFill>
                  <a:schemeClr val="bg2">
                    <a:lumMod val="20000"/>
                    <a:lumOff val="80000"/>
                  </a:schemeClr>
                </a:solidFill>
                <a:latin typeface="Arial" pitchFamily="34" charset="0"/>
                <a:cs typeface="Arial" pitchFamily="34" charset="0"/>
              </a:rPr>
              <a:t> Internet </a:t>
            </a:r>
            <a:r>
              <a:rPr lang="en-US" dirty="0" err="1" smtClean="0">
                <a:solidFill>
                  <a:schemeClr val="bg2">
                    <a:lumMod val="20000"/>
                    <a:lumOff val="80000"/>
                  </a:schemeClr>
                </a:solidFill>
                <a:latin typeface="Arial" pitchFamily="34" charset="0"/>
                <a:cs typeface="Arial" pitchFamily="34" charset="0"/>
              </a:rPr>
              <a:t>của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Trung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tâm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viện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để</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giúp</a:t>
            </a:r>
            <a:r>
              <a:rPr lang="en-US" dirty="0" smtClean="0">
                <a:solidFill>
                  <a:schemeClr val="bg2">
                    <a:lumMod val="20000"/>
                    <a:lumOff val="80000"/>
                  </a:schemeClr>
                </a:solidFill>
                <a:latin typeface="Arial" pitchFamily="34" charset="0"/>
                <a:cs typeface="Arial" pitchFamily="34" charset="0"/>
              </a:rPr>
              <a:t> HS-SV </a:t>
            </a:r>
            <a:r>
              <a:rPr lang="en-US" dirty="0" err="1" smtClean="0">
                <a:solidFill>
                  <a:schemeClr val="bg2">
                    <a:lumMod val="20000"/>
                    <a:lumOff val="80000"/>
                  </a:schemeClr>
                </a:solidFill>
                <a:latin typeface="Arial" pitchFamily="34" charset="0"/>
                <a:cs typeface="Arial" pitchFamily="34" charset="0"/>
              </a:rPr>
              <a:t>có</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thể</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cứu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tìm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kiếm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nguồn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nguyên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trực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tuyến</a:t>
            </a:r>
            <a:r>
              <a:rPr lang="en-US" dirty="0" smtClean="0">
                <a:solidFill>
                  <a:schemeClr val="bg2">
                    <a:lumMod val="20000"/>
                    <a:lumOff val="80000"/>
                  </a:schemeClr>
                </a:solidFill>
                <a:latin typeface="Arial" pitchFamily="34" charset="0"/>
                <a:cs typeface="Arial" pitchFamily="34" charset="0"/>
              </a:rPr>
              <a:t>.</a:t>
            </a:r>
          </a:p>
          <a:p>
            <a:pPr lvl="0" algn="just" fontAlgn="base"/>
            <a:r>
              <a:rPr lang="en-US" dirty="0" smtClean="0">
                <a:solidFill>
                  <a:schemeClr val="bg2">
                    <a:lumMod val="20000"/>
                    <a:lumOff val="80000"/>
                  </a:schemeClr>
                </a:solidFill>
                <a:latin typeface="Arial" pitchFamily="34" charset="0"/>
                <a:cs typeface="Arial" pitchFamily="34" charset="0"/>
              </a:rPr>
              <a:t> </a:t>
            </a:r>
          </a:p>
          <a:p>
            <a:pPr fontAlgn="base"/>
            <a:endParaRPr lang="en-US" sz="2400" dirty="0">
              <a:latin typeface="Arial" pitchFamily="34" charset="0"/>
              <a:cs typeface="Arial" pitchFamily="34" charset="0"/>
            </a:endParaRPr>
          </a:p>
        </p:txBody>
      </p:sp>
    </p:spTree>
    <p:extLst>
      <p:ext uri="{BB962C8B-B14F-4D97-AF65-F5344CB8AC3E}">
        <p14:creationId xmlns:p14="http://schemas.microsoft.com/office/powerpoint/2010/main" val="2704214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304800"/>
            <a:ext cx="8229600" cy="6172200"/>
          </a:xfrm>
        </p:spPr>
        <p:txBody>
          <a:bodyPr>
            <a:normAutofit lnSpcReduction="10000"/>
          </a:bodyPr>
          <a:lstStyle/>
          <a:p>
            <a:pPr marL="0" indent="0" fontAlgn="base">
              <a:buNone/>
            </a:pPr>
            <a:r>
              <a:rPr lang="en-US" b="1" dirty="0" smtClean="0">
                <a:solidFill>
                  <a:srgbClr val="FFC000"/>
                </a:solidFill>
                <a:latin typeface="Arial" pitchFamily="34" charset="0"/>
                <a:cs typeface="Arial" pitchFamily="34" charset="0"/>
              </a:rPr>
              <a:t>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Về</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hợp</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tác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với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doanh</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nghiệp</a:t>
            </a:r>
            <a:r>
              <a:rPr lang="en-US" b="1" dirty="0">
                <a:solidFill>
                  <a:srgbClr val="FFC000"/>
                </a:solidFill>
                <a:latin typeface="Arial" pitchFamily="34" charset="0"/>
                <a:cs typeface="Arial" pitchFamily="34" charset="0"/>
              </a:rPr>
              <a:t> </a:t>
            </a:r>
            <a:endParaRPr lang="en-US" b="1" dirty="0" smtClean="0">
              <a:solidFill>
                <a:srgbClr val="FFC000"/>
              </a:solidFill>
              <a:latin typeface="Arial" pitchFamily="34" charset="0"/>
              <a:cs typeface="Arial" pitchFamily="34" charset="0"/>
            </a:endParaRPr>
          </a:p>
          <a:p>
            <a:pPr marL="0" indent="0" fontAlgn="base">
              <a:buNone/>
            </a:pPr>
            <a:endParaRPr lang="en-US" b="1" dirty="0">
              <a:solidFill>
                <a:srgbClr val="FFC000"/>
              </a:solidFill>
              <a:latin typeface="Arial" pitchFamily="34" charset="0"/>
              <a:cs typeface="Arial" pitchFamily="34" charset="0"/>
            </a:endParaRPr>
          </a:p>
          <a:p>
            <a:pPr lvl="0" algn="just" fontAlgn="base"/>
            <a:r>
              <a:rPr lang="en-US" dirty="0" smtClean="0">
                <a:latin typeface="Arial" pitchFamily="34" charset="0"/>
                <a:cs typeface="Arial" pitchFamily="34" charset="0"/>
              </a:rPr>
              <a:t>-</a:t>
            </a:r>
            <a:r>
              <a:rPr lang="en-US" dirty="0" err="1" smtClean="0">
                <a:latin typeface="Arial" pitchFamily="34" charset="0"/>
                <a:cs typeface="Arial" pitchFamily="34" charset="0"/>
              </a:rPr>
              <a:t>Mở</a:t>
            </a:r>
            <a:r>
              <a:rPr lang="en-US" dirty="0" smtClean="0">
                <a:latin typeface="Arial" pitchFamily="34" charset="0"/>
                <a:cs typeface="Arial" pitchFamily="34" charset="0"/>
              </a:rPr>
              <a:t> </a:t>
            </a:r>
            <a:r>
              <a:rPr lang="en-US" dirty="0" err="1">
                <a:latin typeface="Arial" pitchFamily="34" charset="0"/>
                <a:cs typeface="Arial" pitchFamily="34" charset="0"/>
              </a:rPr>
              <a:t>rộng</a:t>
            </a:r>
            <a:r>
              <a:rPr lang="en-US" dirty="0">
                <a:latin typeface="Arial" pitchFamily="34" charset="0"/>
                <a:cs typeface="Arial" pitchFamily="34" charset="0"/>
              </a:rPr>
              <a:t> </a:t>
            </a:r>
            <a:r>
              <a:rPr lang="en-US" dirty="0" err="1">
                <a:latin typeface="Arial" pitchFamily="34" charset="0"/>
                <a:cs typeface="Arial" pitchFamily="34" charset="0"/>
              </a:rPr>
              <a:t>hợp</a:t>
            </a:r>
            <a:r>
              <a:rPr lang="en-US" dirty="0">
                <a:latin typeface="Arial" pitchFamily="34" charset="0"/>
                <a:cs typeface="Arial" pitchFamily="34" charset="0"/>
              </a:rPr>
              <a:t> </a:t>
            </a:r>
            <a:r>
              <a:rPr lang="en-US" dirty="0" err="1">
                <a:latin typeface="Arial" pitchFamily="34" charset="0"/>
                <a:cs typeface="Arial" pitchFamily="34" charset="0"/>
              </a:rPr>
              <a:t>tác</a:t>
            </a:r>
            <a:r>
              <a:rPr lang="en-US" dirty="0">
                <a:latin typeface="Arial" pitchFamily="34" charset="0"/>
                <a:cs typeface="Arial" pitchFamily="34" charset="0"/>
              </a:rPr>
              <a:t> </a:t>
            </a:r>
            <a:r>
              <a:rPr lang="en-US" dirty="0" err="1">
                <a:latin typeface="Arial" pitchFamily="34" charset="0"/>
                <a:cs typeface="Arial" pitchFamily="34" charset="0"/>
              </a:rPr>
              <a:t>với</a:t>
            </a:r>
            <a:r>
              <a:rPr lang="en-US" dirty="0">
                <a:latin typeface="Arial" pitchFamily="34" charset="0"/>
                <a:cs typeface="Arial" pitchFamily="34" charset="0"/>
              </a:rPr>
              <a:t> </a:t>
            </a:r>
            <a:r>
              <a:rPr lang="en-US" dirty="0" err="1">
                <a:latin typeface="Arial" pitchFamily="34" charset="0"/>
                <a:cs typeface="Arial" pitchFamily="34" charset="0"/>
              </a:rPr>
              <a:t>doanh</a:t>
            </a:r>
            <a:r>
              <a:rPr lang="en-US" dirty="0">
                <a:latin typeface="Arial" pitchFamily="34" charset="0"/>
                <a:cs typeface="Arial" pitchFamily="34" charset="0"/>
              </a:rPr>
              <a:t> </a:t>
            </a:r>
            <a:r>
              <a:rPr lang="en-US" dirty="0" err="1">
                <a:latin typeface="Arial" pitchFamily="34" charset="0"/>
                <a:cs typeface="Arial" pitchFamily="34" charset="0"/>
              </a:rPr>
              <a:t>nghiệp</a:t>
            </a:r>
            <a:r>
              <a:rPr lang="en-US" dirty="0">
                <a:latin typeface="Arial" pitchFamily="34" charset="0"/>
                <a:cs typeface="Arial" pitchFamily="34" charset="0"/>
              </a:rPr>
              <a:t> </a:t>
            </a:r>
            <a:r>
              <a:rPr lang="en-US" dirty="0" err="1">
                <a:latin typeface="Arial" pitchFamily="34" charset="0"/>
                <a:cs typeface="Arial" pitchFamily="34" charset="0"/>
              </a:rPr>
              <a:t>trong</a:t>
            </a:r>
            <a:r>
              <a:rPr lang="en-US" dirty="0">
                <a:latin typeface="Arial" pitchFamily="34" charset="0"/>
                <a:cs typeface="Arial" pitchFamily="34" charset="0"/>
              </a:rPr>
              <a:t> </a:t>
            </a:r>
            <a:r>
              <a:rPr lang="en-US" dirty="0" err="1">
                <a:latin typeface="Arial" pitchFamily="34" charset="0"/>
                <a:cs typeface="Arial" pitchFamily="34" charset="0"/>
              </a:rPr>
              <a:t>việc</a:t>
            </a:r>
            <a:r>
              <a:rPr lang="en-US" dirty="0">
                <a:latin typeface="Arial" pitchFamily="34" charset="0"/>
                <a:cs typeface="Arial" pitchFamily="34" charset="0"/>
              </a:rPr>
              <a:t> </a:t>
            </a:r>
            <a:r>
              <a:rPr lang="en-US" dirty="0" err="1">
                <a:latin typeface="Arial" pitchFamily="34" charset="0"/>
                <a:cs typeface="Arial" pitchFamily="34" charset="0"/>
              </a:rPr>
              <a:t>đào</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song </a:t>
            </a:r>
            <a:r>
              <a:rPr lang="en-US" dirty="0" err="1">
                <a:latin typeface="Arial" pitchFamily="34" charset="0"/>
                <a:cs typeface="Arial" pitchFamily="34" charset="0"/>
              </a:rPr>
              <a:t>hành</a:t>
            </a:r>
            <a:r>
              <a:rPr lang="en-US" dirty="0">
                <a:latin typeface="Arial" pitchFamily="34" charset="0"/>
                <a:cs typeface="Arial" pitchFamily="34" charset="0"/>
              </a:rPr>
              <a:t> </a:t>
            </a:r>
            <a:endParaRPr lang="en-US" dirty="0" smtClean="0">
              <a:latin typeface="Arial" pitchFamily="34" charset="0"/>
              <a:cs typeface="Arial" pitchFamily="34" charset="0"/>
            </a:endParaRPr>
          </a:p>
          <a:p>
            <a:pPr lvl="0" algn="just" fontAlgn="base"/>
            <a:endParaRPr lang="en-US" dirty="0" smtClean="0">
              <a:latin typeface="Arial" pitchFamily="34" charset="0"/>
              <a:cs typeface="Arial" pitchFamily="34" charset="0"/>
            </a:endParaRPr>
          </a:p>
          <a:p>
            <a:pPr lvl="0" algn="just" fontAlgn="base"/>
            <a:r>
              <a:rPr lang="en-US" dirty="0" smtClean="0">
                <a:latin typeface="Arial" pitchFamily="34" charset="0"/>
                <a:cs typeface="Arial" pitchFamily="34" charset="0"/>
              </a:rPr>
              <a:t>- </a:t>
            </a:r>
            <a:r>
              <a:rPr lang="en-US" dirty="0" err="1" smtClean="0">
                <a:latin typeface="Arial" pitchFamily="34" charset="0"/>
                <a:cs typeface="Arial" pitchFamily="34" charset="0"/>
              </a:rPr>
              <a:t>Thành</a:t>
            </a:r>
            <a:r>
              <a:rPr lang="en-US" dirty="0" smtClean="0">
                <a:latin typeface="Arial" pitchFamily="34" charset="0"/>
                <a:cs typeface="Arial" pitchFamily="34" charset="0"/>
              </a:rPr>
              <a:t> </a:t>
            </a:r>
            <a:r>
              <a:rPr lang="en-US" dirty="0" err="1">
                <a:latin typeface="Arial" pitchFamily="34" charset="0"/>
                <a:cs typeface="Arial" pitchFamily="34" charset="0"/>
              </a:rPr>
              <a:t>lập</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hành</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từng</a:t>
            </a:r>
            <a:r>
              <a:rPr lang="en-US" dirty="0">
                <a:latin typeface="Arial" pitchFamily="34" charset="0"/>
                <a:cs typeface="Arial" pitchFamily="34" charset="0"/>
              </a:rPr>
              <a:t> </a:t>
            </a:r>
            <a:r>
              <a:rPr lang="en-US" dirty="0" err="1">
                <a:latin typeface="Arial" pitchFamily="34" charset="0"/>
                <a:cs typeface="Arial" pitchFamily="34" charset="0"/>
              </a:rPr>
              <a:t>ngành</a:t>
            </a:r>
            <a:r>
              <a:rPr lang="en-US" dirty="0">
                <a:latin typeface="Arial" pitchFamily="34" charset="0"/>
                <a:cs typeface="Arial" pitchFamily="34" charset="0"/>
              </a:rPr>
              <a:t> </a:t>
            </a:r>
            <a:r>
              <a:rPr lang="en-US" dirty="0" err="1">
                <a:latin typeface="Arial" pitchFamily="34" charset="0"/>
                <a:cs typeface="Arial" pitchFamily="34" charset="0"/>
              </a:rPr>
              <a:t>nghề</a:t>
            </a:r>
            <a:r>
              <a:rPr lang="en-US" dirty="0">
                <a:latin typeface="Arial" pitchFamily="34" charset="0"/>
                <a:cs typeface="Arial" pitchFamily="34" charset="0"/>
              </a:rPr>
              <a:t> (</a:t>
            </a:r>
            <a:r>
              <a:rPr lang="en-US" dirty="0" err="1">
                <a:latin typeface="Arial" pitchFamily="34" charset="0"/>
                <a:cs typeface="Arial" pitchFamily="34" charset="0"/>
              </a:rPr>
              <a:t>ví</a:t>
            </a:r>
            <a:r>
              <a:rPr lang="en-US" dirty="0">
                <a:latin typeface="Arial" pitchFamily="34" charset="0"/>
                <a:cs typeface="Arial" pitchFamily="34" charset="0"/>
              </a:rPr>
              <a:t> </a:t>
            </a:r>
            <a:r>
              <a:rPr lang="en-US" dirty="0" err="1">
                <a:latin typeface="Arial" pitchFamily="34" charset="0"/>
                <a:cs typeface="Arial" pitchFamily="34" charset="0"/>
              </a:rPr>
              <a:t>dụ</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Sửa</a:t>
            </a:r>
            <a:r>
              <a:rPr lang="en-US" dirty="0">
                <a:latin typeface="Arial" pitchFamily="34" charset="0"/>
                <a:cs typeface="Arial" pitchFamily="34" charset="0"/>
              </a:rPr>
              <a:t> </a:t>
            </a:r>
            <a:r>
              <a:rPr lang="en-US" dirty="0" err="1">
                <a:latin typeface="Arial" pitchFamily="34" charset="0"/>
                <a:cs typeface="Arial" pitchFamily="34" charset="0"/>
              </a:rPr>
              <a:t>chữa</a:t>
            </a:r>
            <a:r>
              <a:rPr lang="en-US" dirty="0">
                <a:latin typeface="Arial" pitchFamily="34" charset="0"/>
                <a:cs typeface="Arial" pitchFamily="34" charset="0"/>
              </a:rPr>
              <a:t> </a:t>
            </a:r>
            <a:r>
              <a:rPr lang="en-US" dirty="0" err="1">
                <a:latin typeface="Arial" pitchFamily="34" charset="0"/>
                <a:cs typeface="Arial" pitchFamily="34" charset="0"/>
              </a:rPr>
              <a:t>máy</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thiết</a:t>
            </a:r>
            <a:r>
              <a:rPr lang="en-US" dirty="0">
                <a:latin typeface="Arial" pitchFamily="34" charset="0"/>
                <a:cs typeface="Arial" pitchFamily="34" charset="0"/>
              </a:rPr>
              <a:t> </a:t>
            </a:r>
            <a:r>
              <a:rPr lang="en-US" dirty="0" err="1">
                <a:latin typeface="Arial" pitchFamily="34" charset="0"/>
                <a:cs typeface="Arial" pitchFamily="34" charset="0"/>
              </a:rPr>
              <a:t>bị</a:t>
            </a:r>
            <a:r>
              <a:rPr lang="en-US" dirty="0">
                <a:latin typeface="Arial" pitchFamily="34" charset="0"/>
                <a:cs typeface="Arial" pitchFamily="34" charset="0"/>
              </a:rPr>
              <a:t> </a:t>
            </a:r>
            <a:r>
              <a:rPr lang="en-US" dirty="0" err="1">
                <a:latin typeface="Arial" pitchFamily="34" charset="0"/>
                <a:cs typeface="Arial" pitchFamily="34" charset="0"/>
              </a:rPr>
              <a:t>ngoại</a:t>
            </a:r>
            <a:r>
              <a:rPr lang="en-US" dirty="0">
                <a:latin typeface="Arial" pitchFamily="34" charset="0"/>
                <a:cs typeface="Arial" pitchFamily="34" charset="0"/>
              </a:rPr>
              <a:t> </a:t>
            </a:r>
            <a:r>
              <a:rPr lang="en-US" dirty="0" err="1">
                <a:latin typeface="Arial" pitchFamily="34" charset="0"/>
                <a:cs typeface="Arial" pitchFamily="34" charset="0"/>
              </a:rPr>
              <a:t>vị</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mềm</a:t>
            </a:r>
            <a:r>
              <a:rPr lang="en-US" dirty="0">
                <a:latin typeface="Arial" pitchFamily="34" charset="0"/>
                <a:cs typeface="Arial" pitchFamily="34" charset="0"/>
              </a:rPr>
              <a:t>,…) </a:t>
            </a:r>
            <a:endParaRPr lang="en-US" dirty="0" smtClean="0">
              <a:latin typeface="Arial" pitchFamily="34" charset="0"/>
              <a:cs typeface="Arial" pitchFamily="34" charset="0"/>
            </a:endParaRPr>
          </a:p>
          <a:p>
            <a:pPr lvl="0" algn="just" fontAlgn="base"/>
            <a:endParaRPr lang="en-US" dirty="0" smtClean="0">
              <a:latin typeface="Arial" pitchFamily="34" charset="0"/>
              <a:cs typeface="Arial" pitchFamily="34" charset="0"/>
            </a:endParaRPr>
          </a:p>
          <a:p>
            <a:pPr lvl="0" algn="just" fontAlgn="base"/>
            <a:r>
              <a:rPr lang="en-US" dirty="0" smtClean="0">
                <a:solidFill>
                  <a:schemeClr val="bg2">
                    <a:lumMod val="20000"/>
                    <a:lumOff val="80000"/>
                  </a:schemeClr>
                </a:solidFill>
                <a:latin typeface="Arial" pitchFamily="34" charset="0"/>
                <a:cs typeface="Arial" pitchFamily="34" charset="0"/>
                <a:sym typeface="Wingdings"/>
              </a:rPr>
              <a: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Giúp</a:t>
            </a:r>
            <a:r>
              <a:rPr lang="en-US" dirty="0" smtClean="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cho</a:t>
            </a:r>
            <a:r>
              <a:rPr lang="en-US" dirty="0">
                <a:solidFill>
                  <a:schemeClr val="bg2">
                    <a:lumMod val="20000"/>
                    <a:lumOff val="80000"/>
                  </a:schemeClr>
                </a:solidFill>
                <a:latin typeface="Arial" pitchFamily="34" charset="0"/>
                <a:cs typeface="Arial" pitchFamily="34" charset="0"/>
              </a:rPr>
              <a:t> HS-SV </a:t>
            </a:r>
            <a:r>
              <a:rPr lang="en-US" dirty="0" err="1">
                <a:solidFill>
                  <a:schemeClr val="bg2">
                    <a:lumMod val="20000"/>
                    <a:lumOff val="80000"/>
                  </a:schemeClr>
                </a:solidFill>
                <a:latin typeface="Arial" pitchFamily="34" charset="0"/>
                <a:cs typeface="Arial" pitchFamily="34" charset="0"/>
              </a:rPr>
              <a:t>có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cơ</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nhiều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cơ</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hội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ứng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dụng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ngay</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kiến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thức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được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vào</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thực</a:t>
            </a:r>
            <a:r>
              <a:rPr lang="en-US" dirty="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tế</a:t>
            </a:r>
            <a:r>
              <a:rPr lang="en-US" dirty="0" smtClean="0">
                <a:solidFill>
                  <a:schemeClr val="bg2">
                    <a:lumMod val="20000"/>
                    <a:lumOff val="80000"/>
                  </a:schemeClr>
                </a:solidFill>
                <a:latin typeface="Arial" pitchFamily="34" charset="0"/>
                <a:cs typeface="Arial" pitchFamily="34" charset="0"/>
              </a:rPr>
              <a:t>.</a:t>
            </a:r>
          </a:p>
          <a:p>
            <a:pPr lvl="0" algn="just" fontAlgn="base"/>
            <a:endParaRPr lang="en-US" dirty="0" smtClean="0">
              <a:solidFill>
                <a:schemeClr val="bg2">
                  <a:lumMod val="20000"/>
                  <a:lumOff val="80000"/>
                </a:schemeClr>
              </a:solidFill>
              <a:latin typeface="Arial" pitchFamily="34" charset="0"/>
              <a:cs typeface="Arial" pitchFamily="34" charset="0"/>
            </a:endParaRPr>
          </a:p>
          <a:p>
            <a:pPr lvl="0" algn="just" fontAlgn="base"/>
            <a:r>
              <a:rPr lang="en-US" dirty="0">
                <a:solidFill>
                  <a:schemeClr val="bg2">
                    <a:lumMod val="20000"/>
                    <a:lumOff val="80000"/>
                  </a:schemeClr>
                </a:solidFill>
                <a:latin typeface="Arial" pitchFamily="34" charset="0"/>
                <a:cs typeface="Arial" pitchFamily="34" charset="0"/>
                <a:sym typeface="Wingdings"/>
              </a:rPr>
              <a:t> </a:t>
            </a:r>
            <a:r>
              <a:rPr lang="en-US" dirty="0" smtClean="0">
                <a:solidFill>
                  <a:schemeClr val="bg2">
                    <a:lumMod val="20000"/>
                    <a:lumOff val="80000"/>
                  </a:schemeClr>
                </a:solidFill>
                <a:latin typeface="Arial" pitchFamily="34" charset="0"/>
                <a:cs typeface="Arial" pitchFamily="34" charset="0"/>
              </a:rPr>
              <a:t>GV </a:t>
            </a:r>
            <a:r>
              <a:rPr lang="en-US" dirty="0" err="1">
                <a:solidFill>
                  <a:schemeClr val="bg2">
                    <a:lumMod val="20000"/>
                    <a:lumOff val="80000"/>
                  </a:schemeClr>
                </a:solidFill>
                <a:latin typeface="Arial" pitchFamily="34" charset="0"/>
                <a:cs typeface="Arial" pitchFamily="34" charset="0"/>
              </a:rPr>
              <a:t>phải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đổi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mới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phương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pháp</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dạy</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TCPTNL </a:t>
            </a:r>
            <a:r>
              <a:rPr lang="en-US" dirty="0" err="1">
                <a:solidFill>
                  <a:schemeClr val="bg2">
                    <a:lumMod val="20000"/>
                    <a:lumOff val="80000"/>
                  </a:schemeClr>
                </a:solidFill>
                <a:latin typeface="Arial" pitchFamily="34" charset="0"/>
                <a:cs typeface="Arial" pitchFamily="34" charset="0"/>
              </a:rPr>
              <a:t>người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để</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giúp</a:t>
            </a:r>
            <a:r>
              <a:rPr lang="en-US" dirty="0">
                <a:solidFill>
                  <a:schemeClr val="bg2">
                    <a:lumMod val="20000"/>
                    <a:lumOff val="80000"/>
                  </a:schemeClr>
                </a:solidFill>
                <a:latin typeface="Arial" pitchFamily="34" charset="0"/>
                <a:cs typeface="Arial" pitchFamily="34" charset="0"/>
              </a:rPr>
              <a:t> HS-SV </a:t>
            </a:r>
            <a:r>
              <a:rPr lang="en-US" dirty="0" err="1">
                <a:solidFill>
                  <a:schemeClr val="bg2">
                    <a:lumMod val="20000"/>
                    <a:lumOff val="80000"/>
                  </a:schemeClr>
                </a:solidFill>
                <a:latin typeface="Arial" pitchFamily="34" charset="0"/>
                <a:cs typeface="Arial" pitchFamily="34" charset="0"/>
              </a:rPr>
              <a:t>đáp</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ứng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được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yêu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cầu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thực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tế</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của</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doanh</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nghiệp</a:t>
            </a:r>
            <a:r>
              <a:rPr lang="en-US" dirty="0">
                <a:solidFill>
                  <a:schemeClr val="bg2">
                    <a:lumMod val="20000"/>
                    <a:lumOff val="80000"/>
                  </a:schemeClr>
                </a:solidFill>
                <a:latin typeface="Arial" pitchFamily="34" charset="0"/>
                <a:cs typeface="Arial" pitchFamily="34" charset="0"/>
              </a:rPr>
              <a:t>.</a:t>
            </a:r>
          </a:p>
          <a:p>
            <a:pPr fontAlgn="base"/>
            <a:endParaRPr lang="en-US" sz="2400" dirty="0">
              <a:latin typeface="Arial" pitchFamily="34" charset="0"/>
              <a:cs typeface="Arial" pitchFamily="34" charset="0"/>
            </a:endParaRPr>
          </a:p>
        </p:txBody>
      </p:sp>
    </p:spTree>
    <p:extLst>
      <p:ext uri="{BB962C8B-B14F-4D97-AF65-F5344CB8AC3E}">
        <p14:creationId xmlns:p14="http://schemas.microsoft.com/office/powerpoint/2010/main" val="3978374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81000"/>
            <a:ext cx="7696200" cy="1219200"/>
          </a:xfrm>
        </p:spPr>
        <p:txBody>
          <a:bodyPr>
            <a:normAutofit/>
          </a:bodyPr>
          <a:lstStyle/>
          <a:p>
            <a:r>
              <a:rPr lang="en-US" sz="2400" b="1" dirty="0" smtClean="0">
                <a:solidFill>
                  <a:srgbClr val="FFC000"/>
                </a:solidFill>
                <a:latin typeface="Arial" pitchFamily="34" charset="0"/>
                <a:cs typeface="Arial" pitchFamily="34" charset="0"/>
              </a:rPr>
              <a:t>III. KẾT LUẬN</a:t>
            </a: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457200" y="1371600"/>
            <a:ext cx="8229600" cy="5257800"/>
          </a:xfrm>
        </p:spPr>
        <p:txBody>
          <a:bodyPr>
            <a:normAutofit lnSpcReduction="10000"/>
          </a:bodyPr>
          <a:lstStyle/>
          <a:p>
            <a:pPr algn="just">
              <a:buFontTx/>
              <a:buChar char="-"/>
            </a:pPr>
            <a:endParaRPr lang="en-US" sz="2400" dirty="0">
              <a:solidFill>
                <a:srgbClr val="FFC000"/>
              </a:solidFill>
              <a:latin typeface="Arial" pitchFamily="34" charset="0"/>
              <a:cs typeface="Arial" pitchFamily="34" charset="0"/>
            </a:endParaRPr>
          </a:p>
          <a:p>
            <a:pPr algn="just" fontAlgn="base"/>
            <a:r>
              <a:rPr lang="en-US" dirty="0" err="1">
                <a:latin typeface="Arial" pitchFamily="34" charset="0"/>
                <a:cs typeface="Arial" pitchFamily="34" charset="0"/>
              </a:rPr>
              <a:t>Việc</a:t>
            </a:r>
            <a:r>
              <a:rPr lang="en-US" dirty="0">
                <a:latin typeface="Arial" pitchFamily="34" charset="0"/>
                <a:cs typeface="Arial" pitchFamily="34" charset="0"/>
              </a:rPr>
              <a:t> </a:t>
            </a:r>
            <a:r>
              <a:rPr lang="en-US" dirty="0" err="1">
                <a:latin typeface="Arial" pitchFamily="34" charset="0"/>
                <a:cs typeface="Arial" pitchFamily="34" charset="0"/>
              </a:rPr>
              <a:t>vận</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phương</a:t>
            </a:r>
            <a:r>
              <a:rPr lang="en-US" dirty="0">
                <a:latin typeface="Arial" pitchFamily="34" charset="0"/>
                <a:cs typeface="Arial" pitchFamily="34" charset="0"/>
              </a:rPr>
              <a:t> </a:t>
            </a:r>
            <a:r>
              <a:rPr lang="en-US" dirty="0" err="1">
                <a:latin typeface="Arial" pitchFamily="34" charset="0"/>
                <a:cs typeface="Arial" pitchFamily="34" charset="0"/>
              </a:rPr>
              <a:t>pháp</a:t>
            </a:r>
            <a:r>
              <a:rPr lang="en-US" dirty="0">
                <a:latin typeface="Arial" pitchFamily="34" charset="0"/>
                <a:cs typeface="Arial" pitchFamily="34" charset="0"/>
              </a:rPr>
              <a:t> </a:t>
            </a:r>
            <a:r>
              <a:rPr lang="en-US" dirty="0" err="1">
                <a:latin typeface="Arial" pitchFamily="34" charset="0"/>
                <a:cs typeface="Arial" pitchFamily="34" charset="0"/>
              </a:rPr>
              <a:t>dạy</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TCPTNL </a:t>
            </a:r>
            <a:r>
              <a:rPr lang="en-US" dirty="0" err="1">
                <a:latin typeface="Arial" pitchFamily="34" charset="0"/>
                <a:cs typeface="Arial" pitchFamily="34" charset="0"/>
              </a:rPr>
              <a:t>trong</a:t>
            </a:r>
            <a:r>
              <a:rPr lang="en-US" dirty="0">
                <a:latin typeface="Arial" pitchFamily="34" charset="0"/>
                <a:cs typeface="Arial" pitchFamily="34" charset="0"/>
              </a:rPr>
              <a:t> </a:t>
            </a:r>
            <a:r>
              <a:rPr lang="en-US" dirty="0" err="1">
                <a:latin typeface="Arial" pitchFamily="34" charset="0"/>
                <a:cs typeface="Arial" pitchFamily="34" charset="0"/>
              </a:rPr>
              <a:t>đào</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a:t>
            </a:r>
            <a:r>
              <a:rPr lang="en-US" dirty="0" err="1">
                <a:latin typeface="Arial" pitchFamily="34" charset="0"/>
                <a:cs typeface="Arial" pitchFamily="34" charset="0"/>
              </a:rPr>
              <a:t>nghề</a:t>
            </a:r>
            <a:r>
              <a:rPr lang="en-US" dirty="0">
                <a:latin typeface="Arial" pitchFamily="34" charset="0"/>
                <a:cs typeface="Arial" pitchFamily="34" charset="0"/>
              </a:rPr>
              <a:t> </a:t>
            </a:r>
            <a:r>
              <a:rPr lang="en-US" dirty="0" err="1">
                <a:latin typeface="Arial" pitchFamily="34" charset="0"/>
                <a:cs typeface="Arial" pitchFamily="34" charset="0"/>
              </a:rPr>
              <a:t>là</a:t>
            </a:r>
            <a:r>
              <a:rPr lang="en-US" dirty="0">
                <a:latin typeface="Arial" pitchFamily="34" charset="0"/>
                <a:cs typeface="Arial" pitchFamily="34" charset="0"/>
              </a:rPr>
              <a:t> </a:t>
            </a:r>
            <a:r>
              <a:rPr lang="en-US" dirty="0" err="1">
                <a:latin typeface="Arial" pitchFamily="34" charset="0"/>
                <a:cs typeface="Arial" pitchFamily="34" charset="0"/>
              </a:rPr>
              <a:t>xu</a:t>
            </a:r>
            <a:r>
              <a:rPr lang="en-US" dirty="0">
                <a:latin typeface="Arial" pitchFamily="34" charset="0"/>
                <a:cs typeface="Arial" pitchFamily="34" charset="0"/>
              </a:rPr>
              <a:t> </a:t>
            </a:r>
            <a:r>
              <a:rPr lang="en-US" dirty="0" err="1">
                <a:latin typeface="Arial" pitchFamily="34" charset="0"/>
                <a:cs typeface="Arial" pitchFamily="34" charset="0"/>
              </a:rPr>
              <a:t>thế</a:t>
            </a:r>
            <a:r>
              <a:rPr lang="en-US" dirty="0">
                <a:latin typeface="Arial" pitchFamily="34" charset="0"/>
                <a:cs typeface="Arial" pitchFamily="34" charset="0"/>
              </a:rPr>
              <a:t> </a:t>
            </a:r>
            <a:r>
              <a:rPr lang="en-US" dirty="0" err="1">
                <a:latin typeface="Arial" pitchFamily="34" charset="0"/>
                <a:cs typeface="Arial" pitchFamily="34" charset="0"/>
              </a:rPr>
              <a:t>tất</a:t>
            </a:r>
            <a:r>
              <a:rPr lang="en-US" dirty="0">
                <a:latin typeface="Arial" pitchFamily="34" charset="0"/>
                <a:cs typeface="Arial" pitchFamily="34" charset="0"/>
              </a:rPr>
              <a:t> </a:t>
            </a:r>
            <a:r>
              <a:rPr lang="en-US" dirty="0" err="1">
                <a:latin typeface="Arial" pitchFamily="34" charset="0"/>
                <a:cs typeface="Arial" pitchFamily="34" charset="0"/>
              </a:rPr>
              <a:t>yếu</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giúp</a:t>
            </a:r>
            <a:r>
              <a:rPr lang="en-US" dirty="0">
                <a:latin typeface="Arial" pitchFamily="34" charset="0"/>
                <a:cs typeface="Arial" pitchFamily="34" charset="0"/>
              </a:rPr>
              <a:t> </a:t>
            </a:r>
            <a:r>
              <a:rPr lang="en-US" dirty="0" err="1">
                <a:latin typeface="Arial" pitchFamily="34" charset="0"/>
                <a:cs typeface="Arial" pitchFamily="34" charset="0"/>
              </a:rPr>
              <a:t>người</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ra</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đáp</a:t>
            </a:r>
            <a:r>
              <a:rPr lang="en-US" dirty="0">
                <a:latin typeface="Arial" pitchFamily="34" charset="0"/>
                <a:cs typeface="Arial" pitchFamily="34" charset="0"/>
              </a:rPr>
              <a:t> </a:t>
            </a:r>
            <a:r>
              <a:rPr lang="en-US" dirty="0" err="1">
                <a:latin typeface="Arial" pitchFamily="34" charset="0"/>
                <a:cs typeface="Arial" pitchFamily="34" charset="0"/>
              </a:rPr>
              <a:t>ứng</a:t>
            </a:r>
            <a:r>
              <a:rPr lang="en-US" dirty="0">
                <a:latin typeface="Arial" pitchFamily="34" charset="0"/>
                <a:cs typeface="Arial" pitchFamily="34" charset="0"/>
              </a:rPr>
              <a:t> </a:t>
            </a:r>
            <a:r>
              <a:rPr lang="en-US" dirty="0" err="1">
                <a:latin typeface="Arial" pitchFamily="34" charset="0"/>
                <a:cs typeface="Arial" pitchFamily="34" charset="0"/>
              </a:rPr>
              <a:t>được</a:t>
            </a:r>
            <a:r>
              <a:rPr lang="en-US" dirty="0">
                <a:latin typeface="Arial" pitchFamily="34" charset="0"/>
                <a:cs typeface="Arial" pitchFamily="34" charset="0"/>
              </a:rPr>
              <a:t> </a:t>
            </a:r>
            <a:r>
              <a:rPr lang="en-US" dirty="0" err="1">
                <a:latin typeface="Arial" pitchFamily="34" charset="0"/>
                <a:cs typeface="Arial" pitchFamily="34" charset="0"/>
              </a:rPr>
              <a:t>yêu</a:t>
            </a:r>
            <a:r>
              <a:rPr lang="en-US" dirty="0">
                <a:latin typeface="Arial" pitchFamily="34" charset="0"/>
                <a:cs typeface="Arial" pitchFamily="34" charset="0"/>
              </a:rPr>
              <a:t> </a:t>
            </a:r>
            <a:r>
              <a:rPr lang="en-US" dirty="0" err="1">
                <a:latin typeface="Arial" pitchFamily="34" charset="0"/>
                <a:cs typeface="Arial" pitchFamily="34" charset="0"/>
              </a:rPr>
              <a:t>cầu</a:t>
            </a:r>
            <a:r>
              <a:rPr lang="en-US" dirty="0">
                <a:latin typeface="Arial" pitchFamily="34" charset="0"/>
                <a:cs typeface="Arial" pitchFamily="34" charset="0"/>
              </a:rPr>
              <a:t> </a:t>
            </a:r>
            <a:r>
              <a:rPr lang="en-US" dirty="0" err="1">
                <a:latin typeface="Arial" pitchFamily="34" charset="0"/>
                <a:cs typeface="Arial" pitchFamily="34" charset="0"/>
              </a:rPr>
              <a:t>ngày</a:t>
            </a:r>
            <a:r>
              <a:rPr lang="en-US" dirty="0">
                <a:latin typeface="Arial" pitchFamily="34" charset="0"/>
                <a:cs typeface="Arial" pitchFamily="34" charset="0"/>
              </a:rPr>
              <a:t> </a:t>
            </a:r>
            <a:r>
              <a:rPr lang="en-US" dirty="0" err="1">
                <a:latin typeface="Arial" pitchFamily="34" charset="0"/>
                <a:cs typeface="Arial" pitchFamily="34" charset="0"/>
              </a:rPr>
              <a:t>càng</a:t>
            </a:r>
            <a:r>
              <a:rPr lang="en-US" dirty="0">
                <a:latin typeface="Arial" pitchFamily="34" charset="0"/>
                <a:cs typeface="Arial" pitchFamily="34" charset="0"/>
              </a:rPr>
              <a:t> </a:t>
            </a:r>
            <a:r>
              <a:rPr lang="en-US" dirty="0" err="1">
                <a:latin typeface="Arial" pitchFamily="34" charset="0"/>
                <a:cs typeface="Arial" pitchFamily="34" charset="0"/>
              </a:rPr>
              <a:t>cao</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thị</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lao</a:t>
            </a:r>
            <a:r>
              <a:rPr lang="en-US" dirty="0">
                <a:latin typeface="Arial" pitchFamily="34" charset="0"/>
                <a:cs typeface="Arial" pitchFamily="34" charset="0"/>
              </a:rPr>
              <a:t> </a:t>
            </a:r>
            <a:r>
              <a:rPr lang="en-US" dirty="0" err="1">
                <a:latin typeface="Arial" pitchFamily="34" charset="0"/>
                <a:cs typeface="Arial" pitchFamily="34" charset="0"/>
              </a:rPr>
              <a:t>động</a:t>
            </a:r>
            <a:r>
              <a:rPr lang="en-US" dirty="0">
                <a:latin typeface="Arial" pitchFamily="34" charset="0"/>
                <a:cs typeface="Arial" pitchFamily="34" charset="0"/>
              </a:rPr>
              <a:t>. </a:t>
            </a:r>
            <a:endParaRPr lang="en-US" dirty="0" smtClean="0">
              <a:latin typeface="Arial" pitchFamily="34" charset="0"/>
              <a:cs typeface="Arial" pitchFamily="34" charset="0"/>
            </a:endParaRPr>
          </a:p>
          <a:p>
            <a:pPr fontAlgn="base"/>
            <a:endParaRPr lang="en-US" dirty="0" smtClean="0">
              <a:latin typeface="Arial" pitchFamily="34" charset="0"/>
              <a:cs typeface="Arial" pitchFamily="34" charset="0"/>
            </a:endParaRPr>
          </a:p>
          <a:p>
            <a:pPr algn="just" fontAlgn="base"/>
            <a:r>
              <a:rPr lang="en-US" dirty="0" err="1" smtClean="0">
                <a:latin typeface="Arial" pitchFamily="34" charset="0"/>
                <a:cs typeface="Arial" pitchFamily="34" charset="0"/>
              </a:rPr>
              <a:t>Mỗi</a:t>
            </a:r>
            <a:r>
              <a:rPr lang="en-US" dirty="0" smtClean="0">
                <a:latin typeface="Arial" pitchFamily="34" charset="0"/>
                <a:cs typeface="Arial" pitchFamily="34" charset="0"/>
              </a:rPr>
              <a:t> </a:t>
            </a:r>
            <a:r>
              <a:rPr lang="en-US" dirty="0">
                <a:latin typeface="Arial" pitchFamily="34" charset="0"/>
                <a:cs typeface="Arial" pitchFamily="34" charset="0"/>
              </a:rPr>
              <a:t>GV </a:t>
            </a:r>
            <a:r>
              <a:rPr lang="en-US" dirty="0" err="1">
                <a:latin typeface="Arial" pitchFamily="34" charset="0"/>
                <a:cs typeface="Arial" pitchFamily="34" charset="0"/>
              </a:rPr>
              <a:t>cần</a:t>
            </a:r>
            <a:r>
              <a:rPr lang="en-US" dirty="0">
                <a:latin typeface="Arial" pitchFamily="34" charset="0"/>
                <a:cs typeface="Arial" pitchFamily="34" charset="0"/>
              </a:rPr>
              <a:t> </a:t>
            </a:r>
            <a:r>
              <a:rPr lang="en-US" dirty="0" err="1">
                <a:latin typeface="Arial" pitchFamily="34" charset="0"/>
                <a:cs typeface="Arial" pitchFamily="34" charset="0"/>
              </a:rPr>
              <a:t>nghiên</a:t>
            </a:r>
            <a:r>
              <a:rPr lang="en-US" dirty="0">
                <a:latin typeface="Arial" pitchFamily="34" charset="0"/>
                <a:cs typeface="Arial" pitchFamily="34" charset="0"/>
              </a:rPr>
              <a:t> </a:t>
            </a:r>
            <a:r>
              <a:rPr lang="en-US" dirty="0" err="1">
                <a:latin typeface="Arial" pitchFamily="34" charset="0"/>
                <a:cs typeface="Arial" pitchFamily="34" charset="0"/>
              </a:rPr>
              <a:t>cứu</a:t>
            </a:r>
            <a:r>
              <a:rPr lang="en-US" dirty="0">
                <a:latin typeface="Arial" pitchFamily="34" charset="0"/>
                <a:cs typeface="Arial" pitchFamily="34" charset="0"/>
              </a:rPr>
              <a:t> </a:t>
            </a:r>
            <a:r>
              <a:rPr lang="en-US" dirty="0" err="1" smtClean="0">
                <a:latin typeface="Arial" pitchFamily="34" charset="0"/>
                <a:cs typeface="Arial" pitchFamily="34" charset="0"/>
              </a:rPr>
              <a:t>vận</a:t>
            </a:r>
            <a:r>
              <a:rPr lang="en-US" dirty="0" smtClean="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smtClean="0">
                <a:latin typeface="Arial" pitchFamily="34" charset="0"/>
                <a:cs typeface="Arial" pitchFamily="34" charset="0"/>
              </a:rPr>
              <a:t>từng</a:t>
            </a:r>
            <a:r>
              <a:rPr lang="en-US" dirty="0" smtClean="0">
                <a:latin typeface="Arial" pitchFamily="34" charset="0"/>
                <a:cs typeface="Arial" pitchFamily="34" charset="0"/>
              </a:rPr>
              <a:t> </a:t>
            </a:r>
            <a:r>
              <a:rPr lang="en-US" dirty="0" err="1" smtClean="0">
                <a:latin typeface="Arial" pitchFamily="34" charset="0"/>
                <a:cs typeface="Arial" pitchFamily="34" charset="0"/>
              </a:rPr>
              <a:t>bước</a:t>
            </a:r>
            <a:r>
              <a:rPr lang="en-US" dirty="0" smtClean="0">
                <a:latin typeface="Arial" pitchFamily="34" charset="0"/>
                <a:cs typeface="Arial" pitchFamily="34" charset="0"/>
              </a:rPr>
              <a:t> </a:t>
            </a:r>
            <a:r>
              <a:rPr lang="en-US" dirty="0" err="1" smtClean="0">
                <a:latin typeface="Arial" pitchFamily="34" charset="0"/>
                <a:cs typeface="Arial" pitchFamily="34" charset="0"/>
              </a:rPr>
              <a:t>phương</a:t>
            </a:r>
            <a:r>
              <a:rPr lang="en-US" dirty="0" smtClean="0">
                <a:latin typeface="Arial" pitchFamily="34" charset="0"/>
                <a:cs typeface="Arial" pitchFamily="34" charset="0"/>
              </a:rPr>
              <a:t> </a:t>
            </a:r>
            <a:r>
              <a:rPr lang="en-US" dirty="0" err="1">
                <a:latin typeface="Arial" pitchFamily="34" charset="0"/>
                <a:cs typeface="Arial" pitchFamily="34" charset="0"/>
              </a:rPr>
              <a:t>pháp</a:t>
            </a:r>
            <a:r>
              <a:rPr lang="en-US" dirty="0">
                <a:latin typeface="Arial" pitchFamily="34" charset="0"/>
                <a:cs typeface="Arial" pitchFamily="34" charset="0"/>
              </a:rPr>
              <a:t> </a:t>
            </a:r>
            <a:r>
              <a:rPr lang="en-US" dirty="0" err="1">
                <a:latin typeface="Arial" pitchFamily="34" charset="0"/>
                <a:cs typeface="Arial" pitchFamily="34" charset="0"/>
              </a:rPr>
              <a:t>dạy</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này</a:t>
            </a:r>
            <a:r>
              <a:rPr lang="en-US" dirty="0">
                <a:latin typeface="Arial" pitchFamily="34" charset="0"/>
                <a:cs typeface="Arial" pitchFamily="34" charset="0"/>
              </a:rPr>
              <a:t> </a:t>
            </a:r>
            <a:r>
              <a:rPr lang="en-US" dirty="0" err="1">
                <a:latin typeface="Arial" pitchFamily="34" charset="0"/>
                <a:cs typeface="Arial" pitchFamily="34" charset="0"/>
              </a:rPr>
              <a:t>vào</a:t>
            </a:r>
            <a:r>
              <a:rPr lang="en-US" dirty="0">
                <a:latin typeface="Arial" pitchFamily="34" charset="0"/>
                <a:cs typeface="Arial" pitchFamily="34" charset="0"/>
              </a:rPr>
              <a:t> </a:t>
            </a:r>
            <a:r>
              <a:rPr lang="en-US" dirty="0" err="1">
                <a:latin typeface="Arial" pitchFamily="34" charset="0"/>
                <a:cs typeface="Arial" pitchFamily="34" charset="0"/>
              </a:rPr>
              <a:t>môn</a:t>
            </a:r>
            <a:r>
              <a:rPr lang="en-US" dirty="0">
                <a:latin typeface="Arial" pitchFamily="34" charset="0"/>
                <a:cs typeface="Arial" pitchFamily="34" charset="0"/>
              </a:rPr>
              <a:t> </a:t>
            </a:r>
            <a:r>
              <a:rPr lang="en-US" dirty="0" err="1">
                <a:latin typeface="Arial" pitchFamily="34" charset="0"/>
                <a:cs typeface="Arial" pitchFamily="34" charset="0"/>
              </a:rPr>
              <a:t>dạy</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mình</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nâng</a:t>
            </a:r>
            <a:r>
              <a:rPr lang="en-US" dirty="0">
                <a:latin typeface="Arial" pitchFamily="34" charset="0"/>
                <a:cs typeface="Arial" pitchFamily="34" charset="0"/>
              </a:rPr>
              <a:t> </a:t>
            </a:r>
            <a:r>
              <a:rPr lang="en-US" dirty="0" err="1">
                <a:latin typeface="Arial" pitchFamily="34" charset="0"/>
                <a:cs typeface="Arial" pitchFamily="34" charset="0"/>
              </a:rPr>
              <a:t>cao</a:t>
            </a:r>
            <a:r>
              <a:rPr lang="en-US" dirty="0">
                <a:latin typeface="Arial" pitchFamily="34" charset="0"/>
                <a:cs typeface="Arial" pitchFamily="34" charset="0"/>
              </a:rPr>
              <a:t> </a:t>
            </a:r>
            <a:r>
              <a:rPr lang="en-US" dirty="0" err="1">
                <a:latin typeface="Arial" pitchFamily="34" charset="0"/>
                <a:cs typeface="Arial" pitchFamily="34" charset="0"/>
              </a:rPr>
              <a:t>chất</a:t>
            </a:r>
            <a:r>
              <a:rPr lang="en-US" dirty="0">
                <a:latin typeface="Arial" pitchFamily="34" charset="0"/>
                <a:cs typeface="Arial" pitchFamily="34" charset="0"/>
              </a:rPr>
              <a:t> </a:t>
            </a:r>
            <a:r>
              <a:rPr lang="en-US" dirty="0" err="1">
                <a:latin typeface="Arial" pitchFamily="34" charset="0"/>
                <a:cs typeface="Arial" pitchFamily="34" charset="0"/>
              </a:rPr>
              <a:t>lượng</a:t>
            </a:r>
            <a:r>
              <a:rPr lang="en-US" dirty="0">
                <a:latin typeface="Arial" pitchFamily="34" charset="0"/>
                <a:cs typeface="Arial" pitchFamily="34" charset="0"/>
              </a:rPr>
              <a:t> </a:t>
            </a:r>
            <a:r>
              <a:rPr lang="en-US" dirty="0" err="1">
                <a:latin typeface="Arial" pitchFamily="34" charset="0"/>
                <a:cs typeface="Arial" pitchFamily="34" charset="0"/>
              </a:rPr>
              <a:t>đầu</a:t>
            </a:r>
            <a:r>
              <a:rPr lang="en-US" dirty="0">
                <a:latin typeface="Arial" pitchFamily="34" charset="0"/>
                <a:cs typeface="Arial" pitchFamily="34" charset="0"/>
              </a:rPr>
              <a:t> </a:t>
            </a:r>
            <a:r>
              <a:rPr lang="en-US" dirty="0" err="1">
                <a:latin typeface="Arial" pitchFamily="34" charset="0"/>
                <a:cs typeface="Arial" pitchFamily="34" charset="0"/>
              </a:rPr>
              <a:t>ra</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smtClean="0">
                <a:latin typeface="Arial" pitchFamily="34" charset="0"/>
                <a:cs typeface="Arial" pitchFamily="34" charset="0"/>
              </a:rPr>
              <a:t>HS-SV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góp</a:t>
            </a:r>
            <a:r>
              <a:rPr lang="en-US" dirty="0" smtClean="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khẳng</a:t>
            </a:r>
            <a:r>
              <a:rPr lang="en-US" dirty="0">
                <a:latin typeface="Arial" pitchFamily="34" charset="0"/>
                <a:cs typeface="Arial" pitchFamily="34" charset="0"/>
              </a:rPr>
              <a:t> </a:t>
            </a:r>
            <a:r>
              <a:rPr lang="en-US" dirty="0" err="1">
                <a:latin typeface="Arial" pitchFamily="34" charset="0"/>
                <a:cs typeface="Arial" pitchFamily="34" charset="0"/>
              </a:rPr>
              <a:t>định</a:t>
            </a:r>
            <a:r>
              <a:rPr lang="en-US" dirty="0">
                <a:latin typeface="Arial" pitchFamily="34" charset="0"/>
                <a:cs typeface="Arial" pitchFamily="34" charset="0"/>
              </a:rPr>
              <a:t> </a:t>
            </a:r>
            <a:r>
              <a:rPr lang="en-US" dirty="0" err="1">
                <a:latin typeface="Arial" pitchFamily="34" charset="0"/>
                <a:cs typeface="Arial" pitchFamily="34" charset="0"/>
              </a:rPr>
              <a:t>uy</a:t>
            </a:r>
            <a:r>
              <a:rPr lang="en-US" dirty="0">
                <a:latin typeface="Arial" pitchFamily="34" charset="0"/>
                <a:cs typeface="Arial" pitchFamily="34" charset="0"/>
              </a:rPr>
              <a:t> </a:t>
            </a:r>
            <a:r>
              <a:rPr lang="en-US" dirty="0" err="1">
                <a:latin typeface="Arial" pitchFamily="34" charset="0"/>
                <a:cs typeface="Arial" pitchFamily="34" charset="0"/>
              </a:rPr>
              <a:t>tín</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thương</a:t>
            </a:r>
            <a:r>
              <a:rPr lang="en-US" dirty="0">
                <a:latin typeface="Arial" pitchFamily="34" charset="0"/>
                <a:cs typeface="Arial" pitchFamily="34" charset="0"/>
              </a:rPr>
              <a:t> </a:t>
            </a:r>
            <a:r>
              <a:rPr lang="en-US" dirty="0" err="1">
                <a:latin typeface="Arial" pitchFamily="34" charset="0"/>
                <a:cs typeface="Arial" pitchFamily="34" charset="0"/>
              </a:rPr>
              <a:t>hiệu</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đưa</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CĐ </a:t>
            </a:r>
            <a:r>
              <a:rPr lang="en-US" dirty="0" err="1">
                <a:latin typeface="Arial" pitchFamily="34" charset="0"/>
                <a:cs typeface="Arial" pitchFamily="34" charset="0"/>
              </a:rPr>
              <a:t>Lý</a:t>
            </a:r>
            <a:r>
              <a:rPr lang="en-US" dirty="0">
                <a:latin typeface="Arial" pitchFamily="34" charset="0"/>
                <a:cs typeface="Arial" pitchFamily="34" charset="0"/>
              </a:rPr>
              <a:t> </a:t>
            </a:r>
            <a:r>
              <a:rPr lang="en-US" dirty="0" err="1">
                <a:latin typeface="Arial" pitchFamily="34" charset="0"/>
                <a:cs typeface="Arial" pitchFamily="34" charset="0"/>
              </a:rPr>
              <a:t>Tự</a:t>
            </a:r>
            <a:r>
              <a:rPr lang="en-US" dirty="0">
                <a:latin typeface="Arial" pitchFamily="34" charset="0"/>
                <a:cs typeface="Arial" pitchFamily="34" charset="0"/>
              </a:rPr>
              <a:t> </a:t>
            </a:r>
            <a:r>
              <a:rPr lang="en-US" dirty="0" err="1">
                <a:latin typeface="Arial" pitchFamily="34" charset="0"/>
                <a:cs typeface="Arial" pitchFamily="34" charset="0"/>
              </a:rPr>
              <a:t>Trọng</a:t>
            </a:r>
            <a:r>
              <a:rPr lang="en-US" dirty="0">
                <a:latin typeface="Arial" pitchFamily="34" charset="0"/>
                <a:cs typeface="Arial" pitchFamily="34" charset="0"/>
              </a:rPr>
              <a:t> TP. HCM </a:t>
            </a:r>
            <a:r>
              <a:rPr lang="en-US" dirty="0" err="1">
                <a:latin typeface="Arial" pitchFamily="34" charset="0"/>
                <a:cs typeface="Arial" pitchFamily="34" charset="0"/>
              </a:rPr>
              <a:t>trở</a:t>
            </a:r>
            <a:r>
              <a:rPr lang="en-US" dirty="0">
                <a:latin typeface="Arial" pitchFamily="34" charset="0"/>
                <a:cs typeface="Arial" pitchFamily="34" charset="0"/>
              </a:rPr>
              <a:t> </a:t>
            </a:r>
            <a:r>
              <a:rPr lang="en-US" dirty="0" err="1">
                <a:latin typeface="Arial" pitchFamily="34" charset="0"/>
                <a:cs typeface="Arial" pitchFamily="34" charset="0"/>
              </a:rPr>
              <a:t>thành</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Chất</a:t>
            </a:r>
            <a:r>
              <a:rPr lang="en-US" dirty="0">
                <a:latin typeface="Arial" pitchFamily="34" charset="0"/>
                <a:cs typeface="Arial" pitchFamily="34" charset="0"/>
              </a:rPr>
              <a:t> </a:t>
            </a:r>
            <a:r>
              <a:rPr lang="en-US" dirty="0" err="1">
                <a:latin typeface="Arial" pitchFamily="34" charset="0"/>
                <a:cs typeface="Arial" pitchFamily="34" charset="0"/>
              </a:rPr>
              <a:t>lượng</a:t>
            </a:r>
            <a:r>
              <a:rPr lang="en-US" dirty="0">
                <a:latin typeface="Arial" pitchFamily="34" charset="0"/>
                <a:cs typeface="Arial" pitchFamily="34" charset="0"/>
              </a:rPr>
              <a:t> </a:t>
            </a:r>
            <a:r>
              <a:rPr lang="en-US" dirty="0" err="1">
                <a:latin typeface="Arial" pitchFamily="34" charset="0"/>
                <a:cs typeface="Arial" pitchFamily="34" charset="0"/>
              </a:rPr>
              <a:t>cao</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Quốc</a:t>
            </a:r>
            <a:r>
              <a:rPr lang="en-US" dirty="0">
                <a:latin typeface="Arial" pitchFamily="34" charset="0"/>
                <a:cs typeface="Arial" pitchFamily="34" charset="0"/>
              </a:rPr>
              <a:t> </a:t>
            </a:r>
            <a:r>
              <a:rPr lang="en-US" dirty="0" err="1">
                <a:latin typeface="Arial" pitchFamily="34" charset="0"/>
                <a:cs typeface="Arial" pitchFamily="34" charset="0"/>
              </a:rPr>
              <a:t>gia</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đạt</a:t>
            </a:r>
            <a:r>
              <a:rPr lang="en-US" dirty="0">
                <a:latin typeface="Arial" pitchFamily="34" charset="0"/>
                <a:cs typeface="Arial" pitchFamily="34" charset="0"/>
              </a:rPr>
              <a:t> </a:t>
            </a:r>
            <a:r>
              <a:rPr lang="en-US" dirty="0" err="1">
                <a:latin typeface="Arial" pitchFamily="34" charset="0"/>
                <a:cs typeface="Arial" pitchFamily="34" charset="0"/>
              </a:rPr>
              <a:t>chuẩn</a:t>
            </a:r>
            <a:r>
              <a:rPr lang="en-US" dirty="0">
                <a:latin typeface="Arial" pitchFamily="34" charset="0"/>
                <a:cs typeface="Arial" pitchFamily="34" charset="0"/>
              </a:rPr>
              <a:t> </a:t>
            </a:r>
            <a:r>
              <a:rPr lang="en-US" dirty="0" err="1">
                <a:latin typeface="Arial" pitchFamily="34" charset="0"/>
                <a:cs typeface="Arial" pitchFamily="34" charset="0"/>
              </a:rPr>
              <a:t>Asean</a:t>
            </a:r>
            <a:endParaRPr lang="en-US" dirty="0">
              <a:latin typeface="Arial" pitchFamily="34" charset="0"/>
              <a:cs typeface="Arial" pitchFamily="34" charset="0"/>
            </a:endParaRPr>
          </a:p>
          <a:p>
            <a:pPr algn="just">
              <a:buFontTx/>
              <a:buChar char="-"/>
            </a:pPr>
            <a:endParaRPr lang="en-US" sz="2400" dirty="0" smtClean="0"/>
          </a:p>
          <a:p>
            <a:pPr marL="0" indent="0" algn="just">
              <a:buNone/>
            </a:pPr>
            <a:endParaRPr lang="en-US" sz="2400" dirty="0"/>
          </a:p>
        </p:txBody>
      </p:sp>
    </p:spTree>
    <p:extLst>
      <p:ext uri="{BB962C8B-B14F-4D97-AF65-F5344CB8AC3E}">
        <p14:creationId xmlns:p14="http://schemas.microsoft.com/office/powerpoint/2010/main" val="6324348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438</TotalTime>
  <Words>1426</Words>
  <Application>Microsoft Office PowerPoint</Application>
  <PresentationFormat>On-screen Show (4:3)</PresentationFormat>
  <Paragraphs>127</Paragraphs>
  <Slides>16</Slides>
  <Notes>0</Notes>
  <HiddenSlides>10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Flow</vt:lpstr>
      <vt:lpstr>PowerPoint Presentation</vt:lpstr>
      <vt:lpstr>PowerPoint Presentation</vt:lpstr>
      <vt:lpstr>I. KHÁI NIỆM DẠY HỌC TIẾP CẬN PHÁT TRIỂN NĂNG LỰC   </vt:lpstr>
      <vt:lpstr>II.  CÁC GIẢI PHÁP VẬN DỤNG PHƯƠNG PHÁP GIẢNG DẠY TCPTNL VỚI CÁC MÔN CƠ SỞ NGÀNH CNTT TRONG BỐI CẢNH CÁCH MẠNG CÔNG NGHIỆP 4.0     </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III. KẾT LUẬN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MỘT SỐ PHƯƠNG PHÁP TỐI ƯU THUẬT TOÁN</dc:title>
  <dc:creator>giang</dc:creator>
  <cp:lastModifiedBy>giang</cp:lastModifiedBy>
  <cp:revision>40</cp:revision>
  <dcterms:created xsi:type="dcterms:W3CDTF">2019-10-05T13:11:00Z</dcterms:created>
  <dcterms:modified xsi:type="dcterms:W3CDTF">2020-06-27T16:06:58Z</dcterms:modified>
</cp:coreProperties>
</file>